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Chakra Petch Medium"/>
      <p:regular r:id="rId34"/>
      <p:bold r:id="rId35"/>
      <p:italic r:id="rId36"/>
      <p:boldItalic r:id="rId37"/>
    </p:embeddedFont>
    <p:embeddedFont>
      <p:font typeface="Bebas Neue"/>
      <p:regular r:id="rId38"/>
    </p:embeddedFont>
    <p:embeddedFont>
      <p:font typeface="Fira Code"/>
      <p:regular r:id="rId39"/>
      <p:bold r:id="rId40"/>
    </p:embeddedFont>
    <p:embeddedFont>
      <p:font typeface="Chakra Petch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A17B22-26D2-49BF-A3B6-035CDBDF485D}">
  <a:tblStyle styleId="{EBA17B22-26D2-49BF-A3B6-035CDBDF48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Code-bold.fntdata"/><Relationship Id="rId20" Type="http://schemas.openxmlformats.org/officeDocument/2006/relationships/slide" Target="slides/slide15.xml"/><Relationship Id="rId42" Type="http://schemas.openxmlformats.org/officeDocument/2006/relationships/font" Target="fonts/ChakraPetch-bold.fntdata"/><Relationship Id="rId41" Type="http://schemas.openxmlformats.org/officeDocument/2006/relationships/font" Target="fonts/ChakraPetch-regular.fntdata"/><Relationship Id="rId22" Type="http://schemas.openxmlformats.org/officeDocument/2006/relationships/slide" Target="slides/slide17.xml"/><Relationship Id="rId44" Type="http://schemas.openxmlformats.org/officeDocument/2006/relationships/font" Target="fonts/ChakraPetch-boldItalic.fntdata"/><Relationship Id="rId21" Type="http://schemas.openxmlformats.org/officeDocument/2006/relationships/slide" Target="slides/slide16.xml"/><Relationship Id="rId43" Type="http://schemas.openxmlformats.org/officeDocument/2006/relationships/font" Target="fonts/ChakraPetch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ChakraPetchMedium-bold.fntdata"/><Relationship Id="rId12" Type="http://schemas.openxmlformats.org/officeDocument/2006/relationships/slide" Target="slides/slide7.xml"/><Relationship Id="rId34" Type="http://schemas.openxmlformats.org/officeDocument/2006/relationships/font" Target="fonts/ChakraPetchMedium-regular.fntdata"/><Relationship Id="rId15" Type="http://schemas.openxmlformats.org/officeDocument/2006/relationships/slide" Target="slides/slide10.xml"/><Relationship Id="rId37" Type="http://schemas.openxmlformats.org/officeDocument/2006/relationships/font" Target="fonts/ChakraPetch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ChakraPetchMedium-italic.fntdata"/><Relationship Id="rId17" Type="http://schemas.openxmlformats.org/officeDocument/2006/relationships/slide" Target="slides/slide12.xml"/><Relationship Id="rId39" Type="http://schemas.openxmlformats.org/officeDocument/2006/relationships/font" Target="fonts/FiraCode-regular.fntdata"/><Relationship Id="rId16" Type="http://schemas.openxmlformats.org/officeDocument/2006/relationships/slide" Target="slides/slide11.xml"/><Relationship Id="rId38" Type="http://schemas.openxmlformats.org/officeDocument/2006/relationships/font" Target="fonts/BebasNeu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gif>
</file>

<file path=ppt/media/image15.jpg>
</file>

<file path=ppt/media/image16.jp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32eaba103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32eaba103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13b2bcf68f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13b2bcf68f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133e10597d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133e10597d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133e8aae31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133e8aae31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13a30bca2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13a30bca2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13b21e8207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13b21e8207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132eaba103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132eaba103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13b2bcf68f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13b2bcf68f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133d745b5c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133d745b5c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33e8aae315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33e8aae315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1161526d799_0_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1161526d799_0_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3a30bca2a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3a30bca2a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g13a30bca2a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" name="Google Shape;1309;g13a30bca2a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32eaba103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32eaba103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13b2bcf68f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13b2bcf68f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133d745b5c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133d745b5c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133e8aae315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133e8aae315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13a30bca2a7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13a30bca2a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13a30bca2a7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13a30bca2a7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g133e10597d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" name="Google Shape;1492;g133e10597d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133e10597d4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133e10597d4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161526d799_0_1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1161526d799_0_1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161526d799_0_1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1161526d799_0_1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33e8aae3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33e8aae3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133d745b5c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133d745b5c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133e8aae31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133e8aae31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3b21e8207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13b21e8207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?utm_source=Slidesgo_template&amp;utm_medium=referral-link&amp;utm_campaign=SG_Credits&amp;utm_term=Freepik" TargetMode="External"/><Relationship Id="rId3" Type="http://schemas.openxmlformats.org/officeDocument/2006/relationships/hyperlink" Target="https://www.flaticon.com/?utm_source=slidesgo_template&amp;utm_medium=referral-link&amp;utm_campaign=sg_credits&amp;utm_content=flaticon" TargetMode="External"/><Relationship Id="rId4" Type="http://schemas.openxmlformats.org/officeDocument/2006/relationships/hyperlink" Target="https://www.freepik.com/home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" name="Google Shape;15;p2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7" name="Google Shape;17;p2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" name="Google Shape;19;p2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" name="Google Shape;20;p2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1" name="Google Shape;21;p2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" name="Google Shape;22;p2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" name="Google Shape;25;p2"/>
          <p:cNvSpPr txBox="1"/>
          <p:nvPr>
            <p:ph type="ctrTitle"/>
          </p:nvPr>
        </p:nvSpPr>
        <p:spPr>
          <a:xfrm>
            <a:off x="715150" y="941500"/>
            <a:ext cx="7713600" cy="30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6" name="Google Shape;26;p2"/>
          <p:cNvSpPr txBox="1"/>
          <p:nvPr>
            <p:ph idx="1" type="subTitle"/>
          </p:nvPr>
        </p:nvSpPr>
        <p:spPr>
          <a:xfrm>
            <a:off x="715250" y="3952400"/>
            <a:ext cx="77136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" name="Google Shape;27;p2"/>
          <p:cNvSpPr/>
          <p:nvPr/>
        </p:nvSpPr>
        <p:spPr>
          <a:xfrm>
            <a:off x="0" y="-11775"/>
            <a:ext cx="0" cy="1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1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83" name="Google Shape;183;p11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4" name="Google Shape;184;p11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11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6" name="Google Shape;186;p11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11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8" name="Google Shape;188;p11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90" name="Google Shape;190;p11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2" name="Google Shape;192;p11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3" name="Google Shape;193;p11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94" name="Google Shape;194;p11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" name="Google Shape;195;p11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96" name="Google Shape;196;p11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8" name="Google Shape;198;p11"/>
          <p:cNvSpPr txBox="1"/>
          <p:nvPr>
            <p:ph hasCustomPrompt="1" type="title"/>
          </p:nvPr>
        </p:nvSpPr>
        <p:spPr>
          <a:xfrm>
            <a:off x="1284000" y="1459475"/>
            <a:ext cx="65760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9" name="Google Shape;199;p11"/>
          <p:cNvSpPr txBox="1"/>
          <p:nvPr>
            <p:ph idx="1" type="subTitle"/>
          </p:nvPr>
        </p:nvSpPr>
        <p:spPr>
          <a:xfrm>
            <a:off x="1284000" y="2970625"/>
            <a:ext cx="65760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3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203" name="Google Shape;203;p13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" name="Google Shape;204;p13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" name="Google Shape;205;p13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3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13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8" name="Google Shape;208;p13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13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210" name="Google Shape;210;p13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12" name="Google Shape;212;p13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3" name="Google Shape;213;p13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14" name="Google Shape;214;p13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" name="Google Shape;215;p13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16" name="Google Shape;216;p13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8" name="Google Shape;218;p13"/>
          <p:cNvSpPr txBox="1"/>
          <p:nvPr>
            <p:ph type="title"/>
          </p:nvPr>
        </p:nvSpPr>
        <p:spPr>
          <a:xfrm>
            <a:off x="1407500" y="63715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19" name="Google Shape;219;p13"/>
          <p:cNvSpPr txBox="1"/>
          <p:nvPr>
            <p:ph hasCustomPrompt="1" idx="2" type="title"/>
          </p:nvPr>
        </p:nvSpPr>
        <p:spPr>
          <a:xfrm>
            <a:off x="715100" y="63715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0" name="Google Shape;220;p13"/>
          <p:cNvSpPr txBox="1"/>
          <p:nvPr>
            <p:ph idx="1" type="subTitle"/>
          </p:nvPr>
        </p:nvSpPr>
        <p:spPr>
          <a:xfrm>
            <a:off x="722600" y="1019450"/>
            <a:ext cx="5640900" cy="1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3"/>
          <p:cNvSpPr txBox="1"/>
          <p:nvPr>
            <p:ph idx="3" type="title"/>
          </p:nvPr>
        </p:nvSpPr>
        <p:spPr>
          <a:xfrm>
            <a:off x="1407500" y="145930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22" name="Google Shape;222;p13"/>
          <p:cNvSpPr txBox="1"/>
          <p:nvPr>
            <p:ph hasCustomPrompt="1" idx="4" type="title"/>
          </p:nvPr>
        </p:nvSpPr>
        <p:spPr>
          <a:xfrm>
            <a:off x="718850" y="145930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/>
          <p:nvPr>
            <p:ph idx="5" type="subTitle"/>
          </p:nvPr>
        </p:nvSpPr>
        <p:spPr>
          <a:xfrm>
            <a:off x="725560" y="1841600"/>
            <a:ext cx="5640900" cy="1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3"/>
          <p:cNvSpPr txBox="1"/>
          <p:nvPr>
            <p:ph idx="6" type="title"/>
          </p:nvPr>
        </p:nvSpPr>
        <p:spPr>
          <a:xfrm>
            <a:off x="1407500" y="228145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25" name="Google Shape;225;p13"/>
          <p:cNvSpPr txBox="1"/>
          <p:nvPr>
            <p:ph hasCustomPrompt="1" idx="7" type="title"/>
          </p:nvPr>
        </p:nvSpPr>
        <p:spPr>
          <a:xfrm>
            <a:off x="718850" y="228145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/>
          <p:nvPr>
            <p:ph idx="8" type="subTitle"/>
          </p:nvPr>
        </p:nvSpPr>
        <p:spPr>
          <a:xfrm>
            <a:off x="725560" y="2663750"/>
            <a:ext cx="5640900" cy="1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13"/>
          <p:cNvSpPr txBox="1"/>
          <p:nvPr>
            <p:ph idx="9" type="title"/>
          </p:nvPr>
        </p:nvSpPr>
        <p:spPr>
          <a:xfrm>
            <a:off x="1407500" y="317980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28" name="Google Shape;228;p13"/>
          <p:cNvSpPr txBox="1"/>
          <p:nvPr>
            <p:ph hasCustomPrompt="1" idx="13" type="title"/>
          </p:nvPr>
        </p:nvSpPr>
        <p:spPr>
          <a:xfrm>
            <a:off x="718850" y="317980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/>
          <p:nvPr>
            <p:ph idx="14" type="subTitle"/>
          </p:nvPr>
        </p:nvSpPr>
        <p:spPr>
          <a:xfrm>
            <a:off x="725560" y="3562100"/>
            <a:ext cx="5640900" cy="1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13"/>
          <p:cNvSpPr txBox="1"/>
          <p:nvPr>
            <p:ph idx="15" type="title"/>
          </p:nvPr>
        </p:nvSpPr>
        <p:spPr>
          <a:xfrm>
            <a:off x="1407500" y="400195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1" name="Google Shape;231;p13"/>
          <p:cNvSpPr txBox="1"/>
          <p:nvPr>
            <p:ph hasCustomPrompt="1" idx="16" type="title"/>
          </p:nvPr>
        </p:nvSpPr>
        <p:spPr>
          <a:xfrm>
            <a:off x="718850" y="400195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/>
          <p:nvPr>
            <p:ph idx="17" type="subTitle"/>
          </p:nvPr>
        </p:nvSpPr>
        <p:spPr>
          <a:xfrm>
            <a:off x="725560" y="4384250"/>
            <a:ext cx="5640900" cy="1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4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235" name="Google Shape;235;p14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" name="Google Shape;236;p14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14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" name="Google Shape;238;p14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" name="Google Shape;239;p14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0" name="Google Shape;240;p14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14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242" name="Google Shape;242;p14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4" name="Google Shape;244;p14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5" name="Google Shape;245;p14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46" name="Google Shape;246;p14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" name="Google Shape;247;p14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48" name="Google Shape;248;p14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4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0" name="Google Shape;250;p14"/>
          <p:cNvSpPr txBox="1"/>
          <p:nvPr>
            <p:ph type="title"/>
          </p:nvPr>
        </p:nvSpPr>
        <p:spPr>
          <a:xfrm>
            <a:off x="2290050" y="3277575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1" name="Google Shape;251;p14"/>
          <p:cNvSpPr txBox="1"/>
          <p:nvPr>
            <p:ph idx="1" type="subTitle"/>
          </p:nvPr>
        </p:nvSpPr>
        <p:spPr>
          <a:xfrm>
            <a:off x="715050" y="1334025"/>
            <a:ext cx="771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15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254" name="Google Shape;254;p15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15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15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7" name="Google Shape;257;p15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" name="Google Shape;258;p15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9" name="Google Shape;259;p15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15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261" name="Google Shape;261;p15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63" name="Google Shape;263;p15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4" name="Google Shape;264;p15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65" name="Google Shape;265;p15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6" name="Google Shape;266;p15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67" name="Google Shape;267;p15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5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9" name="Google Shape;269;p15"/>
          <p:cNvSpPr txBox="1"/>
          <p:nvPr>
            <p:ph idx="1" type="subTitle"/>
          </p:nvPr>
        </p:nvSpPr>
        <p:spPr>
          <a:xfrm>
            <a:off x="1844400" y="2739675"/>
            <a:ext cx="5455200" cy="6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15"/>
          <p:cNvSpPr txBox="1"/>
          <p:nvPr>
            <p:ph type="title"/>
          </p:nvPr>
        </p:nvSpPr>
        <p:spPr>
          <a:xfrm>
            <a:off x="1844413" y="1467150"/>
            <a:ext cx="5455200" cy="10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1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16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273" name="Google Shape;273;p16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16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16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16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16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8" name="Google Shape;278;p16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16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280" name="Google Shape;280;p16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2" name="Google Shape;282;p16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" name="Google Shape;283;p16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84" name="Google Shape;284;p16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5" name="Google Shape;285;p16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86" name="Google Shape;286;p16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6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8" name="Google Shape;288;p16"/>
          <p:cNvSpPr txBox="1"/>
          <p:nvPr>
            <p:ph type="title"/>
          </p:nvPr>
        </p:nvSpPr>
        <p:spPr>
          <a:xfrm>
            <a:off x="720000" y="16613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9" name="Google Shape;289;p16"/>
          <p:cNvSpPr txBox="1"/>
          <p:nvPr>
            <p:ph idx="1" type="subTitle"/>
          </p:nvPr>
        </p:nvSpPr>
        <p:spPr>
          <a:xfrm>
            <a:off x="720000" y="2247880"/>
            <a:ext cx="2336400" cy="6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16"/>
          <p:cNvSpPr txBox="1"/>
          <p:nvPr>
            <p:ph idx="2" type="title"/>
          </p:nvPr>
        </p:nvSpPr>
        <p:spPr>
          <a:xfrm>
            <a:off x="3403800" y="16613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1" name="Google Shape;291;p16"/>
          <p:cNvSpPr txBox="1"/>
          <p:nvPr>
            <p:ph idx="3" type="subTitle"/>
          </p:nvPr>
        </p:nvSpPr>
        <p:spPr>
          <a:xfrm>
            <a:off x="3403800" y="2247880"/>
            <a:ext cx="2336400" cy="6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16"/>
          <p:cNvSpPr txBox="1"/>
          <p:nvPr>
            <p:ph idx="4" type="title"/>
          </p:nvPr>
        </p:nvSpPr>
        <p:spPr>
          <a:xfrm>
            <a:off x="6087600" y="16613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3" name="Google Shape;293;p16"/>
          <p:cNvSpPr txBox="1"/>
          <p:nvPr>
            <p:ph idx="5" type="subTitle"/>
          </p:nvPr>
        </p:nvSpPr>
        <p:spPr>
          <a:xfrm>
            <a:off x="6087600" y="2247880"/>
            <a:ext cx="2336400" cy="6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1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17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297" name="Google Shape;297;p17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17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17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Google Shape;300;p17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" name="Google Shape;301;p17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2" name="Google Shape;302;p17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17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304" name="Google Shape;304;p17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06" name="Google Shape;306;p17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7" name="Google Shape;307;p17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308" name="Google Shape;308;p17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" name="Google Shape;309;p17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310" name="Google Shape;310;p17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7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2" name="Google Shape;312;p17"/>
          <p:cNvSpPr txBox="1"/>
          <p:nvPr>
            <p:ph type="title"/>
          </p:nvPr>
        </p:nvSpPr>
        <p:spPr>
          <a:xfrm>
            <a:off x="720000" y="3103925"/>
            <a:ext cx="251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3" name="Google Shape;313;p17"/>
          <p:cNvSpPr txBox="1"/>
          <p:nvPr>
            <p:ph idx="1" type="subTitle"/>
          </p:nvPr>
        </p:nvSpPr>
        <p:spPr>
          <a:xfrm>
            <a:off x="720000" y="3631625"/>
            <a:ext cx="2514300" cy="6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17"/>
          <p:cNvSpPr txBox="1"/>
          <p:nvPr>
            <p:ph idx="2" type="title"/>
          </p:nvPr>
        </p:nvSpPr>
        <p:spPr>
          <a:xfrm>
            <a:off x="3314850" y="3103925"/>
            <a:ext cx="251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5" name="Google Shape;315;p17"/>
          <p:cNvSpPr txBox="1"/>
          <p:nvPr>
            <p:ph idx="3" type="subTitle"/>
          </p:nvPr>
        </p:nvSpPr>
        <p:spPr>
          <a:xfrm>
            <a:off x="3314850" y="3631625"/>
            <a:ext cx="2514300" cy="6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7"/>
          <p:cNvSpPr txBox="1"/>
          <p:nvPr>
            <p:ph idx="4" type="title"/>
          </p:nvPr>
        </p:nvSpPr>
        <p:spPr>
          <a:xfrm>
            <a:off x="5909700" y="3103925"/>
            <a:ext cx="251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7" name="Google Shape;317;p17"/>
          <p:cNvSpPr txBox="1"/>
          <p:nvPr>
            <p:ph idx="5" type="subTitle"/>
          </p:nvPr>
        </p:nvSpPr>
        <p:spPr>
          <a:xfrm>
            <a:off x="5909700" y="3631625"/>
            <a:ext cx="2514300" cy="6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1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8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321" name="Google Shape;321;p18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" name="Google Shape;322;p18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18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18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" name="Google Shape;325;p18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6" name="Google Shape;326;p18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18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328" name="Google Shape;328;p18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0" name="Google Shape;330;p18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31" name="Google Shape;331;p18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332" name="Google Shape;332;p18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" name="Google Shape;333;p18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334" name="Google Shape;334;p18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8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6" name="Google Shape;336;p18"/>
          <p:cNvSpPr txBox="1"/>
          <p:nvPr>
            <p:ph type="title"/>
          </p:nvPr>
        </p:nvSpPr>
        <p:spPr>
          <a:xfrm>
            <a:off x="720000" y="1913963"/>
            <a:ext cx="360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7" name="Google Shape;337;p18"/>
          <p:cNvSpPr txBox="1"/>
          <p:nvPr>
            <p:ph idx="1" type="subTitle"/>
          </p:nvPr>
        </p:nvSpPr>
        <p:spPr>
          <a:xfrm>
            <a:off x="720000" y="2424288"/>
            <a:ext cx="3602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18"/>
          <p:cNvSpPr txBox="1"/>
          <p:nvPr>
            <p:ph idx="2" type="title"/>
          </p:nvPr>
        </p:nvSpPr>
        <p:spPr>
          <a:xfrm>
            <a:off x="4821900" y="1913963"/>
            <a:ext cx="360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9" name="Google Shape;339;p18"/>
          <p:cNvSpPr txBox="1"/>
          <p:nvPr>
            <p:ph idx="3" type="subTitle"/>
          </p:nvPr>
        </p:nvSpPr>
        <p:spPr>
          <a:xfrm>
            <a:off x="4821900" y="2424288"/>
            <a:ext cx="3602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18"/>
          <p:cNvSpPr txBox="1"/>
          <p:nvPr>
            <p:ph idx="4" type="title"/>
          </p:nvPr>
        </p:nvSpPr>
        <p:spPr>
          <a:xfrm>
            <a:off x="720000" y="3613375"/>
            <a:ext cx="360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1" name="Google Shape;341;p18"/>
          <p:cNvSpPr txBox="1"/>
          <p:nvPr>
            <p:ph idx="5" type="subTitle"/>
          </p:nvPr>
        </p:nvSpPr>
        <p:spPr>
          <a:xfrm>
            <a:off x="720000" y="4123700"/>
            <a:ext cx="3602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18"/>
          <p:cNvSpPr txBox="1"/>
          <p:nvPr>
            <p:ph idx="6" type="title"/>
          </p:nvPr>
        </p:nvSpPr>
        <p:spPr>
          <a:xfrm>
            <a:off x="4821900" y="3613375"/>
            <a:ext cx="360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3" name="Google Shape;343;p18"/>
          <p:cNvSpPr txBox="1"/>
          <p:nvPr>
            <p:ph idx="7" type="subTitle"/>
          </p:nvPr>
        </p:nvSpPr>
        <p:spPr>
          <a:xfrm>
            <a:off x="4821900" y="4123700"/>
            <a:ext cx="3602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18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19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347" name="Google Shape;347;p19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" name="Google Shape;348;p19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" name="Google Shape;349;p19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" name="Google Shape;350;p19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" name="Google Shape;351;p19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2" name="Google Shape;352;p19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Google Shape;353;p19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354" name="Google Shape;354;p19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56" name="Google Shape;356;p19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9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358" name="Google Shape;358;p19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9" name="Google Shape;359;p19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360" name="Google Shape;360;p19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2" name="Google Shape;362;p19"/>
          <p:cNvSpPr txBox="1"/>
          <p:nvPr>
            <p:ph type="title"/>
          </p:nvPr>
        </p:nvSpPr>
        <p:spPr>
          <a:xfrm>
            <a:off x="720000" y="178442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3" name="Google Shape;363;p19"/>
          <p:cNvSpPr txBox="1"/>
          <p:nvPr>
            <p:ph idx="1" type="subTitle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19"/>
          <p:cNvSpPr txBox="1"/>
          <p:nvPr>
            <p:ph idx="2" type="title"/>
          </p:nvPr>
        </p:nvSpPr>
        <p:spPr>
          <a:xfrm>
            <a:off x="3419271" y="178442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5" name="Google Shape;365;p19"/>
          <p:cNvSpPr txBox="1"/>
          <p:nvPr>
            <p:ph idx="3" type="subTitle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9"/>
          <p:cNvSpPr txBox="1"/>
          <p:nvPr>
            <p:ph idx="4" type="title"/>
          </p:nvPr>
        </p:nvSpPr>
        <p:spPr>
          <a:xfrm>
            <a:off x="720000" y="363875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7" name="Google Shape;367;p19"/>
          <p:cNvSpPr txBox="1"/>
          <p:nvPr>
            <p:ph idx="5" type="subTitle"/>
          </p:nvPr>
        </p:nvSpPr>
        <p:spPr>
          <a:xfrm>
            <a:off x="720000" y="412370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19"/>
          <p:cNvSpPr txBox="1"/>
          <p:nvPr>
            <p:ph idx="6" type="title"/>
          </p:nvPr>
        </p:nvSpPr>
        <p:spPr>
          <a:xfrm>
            <a:off x="3419271" y="363875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9" name="Google Shape;369;p19"/>
          <p:cNvSpPr txBox="1"/>
          <p:nvPr>
            <p:ph idx="7" type="subTitle"/>
          </p:nvPr>
        </p:nvSpPr>
        <p:spPr>
          <a:xfrm>
            <a:off x="3419269" y="412370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19"/>
          <p:cNvSpPr txBox="1"/>
          <p:nvPr>
            <p:ph idx="8" type="title"/>
          </p:nvPr>
        </p:nvSpPr>
        <p:spPr>
          <a:xfrm>
            <a:off x="6118549" y="178442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1" name="Google Shape;371;p19"/>
          <p:cNvSpPr txBox="1"/>
          <p:nvPr>
            <p:ph idx="9" type="subTitle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19"/>
          <p:cNvSpPr txBox="1"/>
          <p:nvPr>
            <p:ph idx="13" type="title"/>
          </p:nvPr>
        </p:nvSpPr>
        <p:spPr>
          <a:xfrm>
            <a:off x="6118549" y="363875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3" name="Google Shape;373;p19"/>
          <p:cNvSpPr txBox="1"/>
          <p:nvPr>
            <p:ph idx="14" type="subTitle"/>
          </p:nvPr>
        </p:nvSpPr>
        <p:spPr>
          <a:xfrm>
            <a:off x="6118545" y="412370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19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0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377" name="Google Shape;377;p20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Google Shape;378;p20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20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Google Shape;380;p20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20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2" name="Google Shape;382;p20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0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384" name="Google Shape;384;p20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6" name="Google Shape;386;p20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7" name="Google Shape;387;p20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388" name="Google Shape;388;p20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9" name="Google Shape;389;p20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390" name="Google Shape;390;p20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20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2" name="Google Shape;392;p20"/>
          <p:cNvSpPr txBox="1"/>
          <p:nvPr>
            <p:ph hasCustomPrompt="1" type="title"/>
          </p:nvPr>
        </p:nvSpPr>
        <p:spPr>
          <a:xfrm>
            <a:off x="1284000" y="540000"/>
            <a:ext cx="6576000" cy="7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3" name="Google Shape;393;p20"/>
          <p:cNvSpPr txBox="1"/>
          <p:nvPr>
            <p:ph idx="1" type="subTitle"/>
          </p:nvPr>
        </p:nvSpPr>
        <p:spPr>
          <a:xfrm>
            <a:off x="1284000" y="1305425"/>
            <a:ext cx="6576000" cy="3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20"/>
          <p:cNvSpPr txBox="1"/>
          <p:nvPr>
            <p:ph hasCustomPrompt="1" idx="2" type="title"/>
          </p:nvPr>
        </p:nvSpPr>
        <p:spPr>
          <a:xfrm>
            <a:off x="1284000" y="1996149"/>
            <a:ext cx="6576000" cy="7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5" name="Google Shape;395;p20"/>
          <p:cNvSpPr txBox="1"/>
          <p:nvPr>
            <p:ph idx="3" type="subTitle"/>
          </p:nvPr>
        </p:nvSpPr>
        <p:spPr>
          <a:xfrm>
            <a:off x="1284000" y="2761573"/>
            <a:ext cx="6576000" cy="3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20"/>
          <p:cNvSpPr txBox="1"/>
          <p:nvPr>
            <p:ph hasCustomPrompt="1" idx="4" type="title"/>
          </p:nvPr>
        </p:nvSpPr>
        <p:spPr>
          <a:xfrm>
            <a:off x="1284000" y="3452300"/>
            <a:ext cx="6576000" cy="7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7" name="Google Shape;397;p20"/>
          <p:cNvSpPr txBox="1"/>
          <p:nvPr>
            <p:ph idx="5" type="subTitle"/>
          </p:nvPr>
        </p:nvSpPr>
        <p:spPr>
          <a:xfrm>
            <a:off x="1284000" y="4217598"/>
            <a:ext cx="6576000" cy="3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30" name="Google Shape;30;p3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" name="Google Shape;35;p3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37" name="Google Shape;37;p3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" name="Google Shape;39;p3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" name="Google Shape;40;p3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41" name="Google Shape;41;p3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" name="Google Shape;42;p3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43" name="Google Shape;43;p3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" name="Google Shape;45;p3"/>
          <p:cNvSpPr txBox="1"/>
          <p:nvPr>
            <p:ph type="title"/>
          </p:nvPr>
        </p:nvSpPr>
        <p:spPr>
          <a:xfrm>
            <a:off x="1908675" y="2364788"/>
            <a:ext cx="532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2996625" y="152298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/>
          <p:nvPr>
            <p:ph idx="1" type="subTitle"/>
          </p:nvPr>
        </p:nvSpPr>
        <p:spPr>
          <a:xfrm>
            <a:off x="1908825" y="3310913"/>
            <a:ext cx="53265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p21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400" name="Google Shape;400;p21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21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21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" name="Google Shape;403;p21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" name="Google Shape;404;p21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5" name="Google Shape;405;p21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21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407" name="Google Shape;407;p21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9" name="Google Shape;409;p21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0" name="Google Shape;410;p21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411" name="Google Shape;411;p21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2" name="Google Shape;412;p21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413" name="Google Shape;413;p21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1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15" name="Google Shape;41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6" name="Google Shape;416;p21"/>
          <p:cNvSpPr txBox="1"/>
          <p:nvPr>
            <p:ph idx="1" type="subTitle"/>
          </p:nvPr>
        </p:nvSpPr>
        <p:spPr>
          <a:xfrm>
            <a:off x="3452813" y="33098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  <p:sp>
        <p:nvSpPr>
          <p:cNvPr id="417" name="Google Shape;417;p21"/>
          <p:cNvSpPr txBox="1"/>
          <p:nvPr>
            <p:ph idx="2" type="subTitle"/>
          </p:nvPr>
        </p:nvSpPr>
        <p:spPr>
          <a:xfrm>
            <a:off x="3452713" y="3820050"/>
            <a:ext cx="223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18" name="Google Shape;418;p21"/>
          <p:cNvSpPr txBox="1"/>
          <p:nvPr>
            <p:ph idx="3" type="subTitle"/>
          </p:nvPr>
        </p:nvSpPr>
        <p:spPr>
          <a:xfrm>
            <a:off x="1034163" y="33098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  <p:sp>
        <p:nvSpPr>
          <p:cNvPr id="419" name="Google Shape;419;p21"/>
          <p:cNvSpPr txBox="1"/>
          <p:nvPr>
            <p:ph idx="4" type="subTitle"/>
          </p:nvPr>
        </p:nvSpPr>
        <p:spPr>
          <a:xfrm>
            <a:off x="1034063" y="3820050"/>
            <a:ext cx="223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20" name="Google Shape;420;p21"/>
          <p:cNvSpPr txBox="1"/>
          <p:nvPr>
            <p:ph idx="5" type="subTitle"/>
          </p:nvPr>
        </p:nvSpPr>
        <p:spPr>
          <a:xfrm>
            <a:off x="5871538" y="33098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  <p:sp>
        <p:nvSpPr>
          <p:cNvPr id="421" name="Google Shape;421;p21"/>
          <p:cNvSpPr txBox="1"/>
          <p:nvPr>
            <p:ph idx="6" type="subTitle"/>
          </p:nvPr>
        </p:nvSpPr>
        <p:spPr>
          <a:xfrm>
            <a:off x="5871438" y="3820050"/>
            <a:ext cx="223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22" name="Google Shape;422;p21"/>
          <p:cNvSpPr txBox="1"/>
          <p:nvPr>
            <p:ph hasCustomPrompt="1" idx="7" type="title"/>
          </p:nvPr>
        </p:nvSpPr>
        <p:spPr>
          <a:xfrm>
            <a:off x="1421325" y="1983400"/>
            <a:ext cx="14643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423" name="Google Shape;423;p21"/>
          <p:cNvSpPr txBox="1"/>
          <p:nvPr>
            <p:ph hasCustomPrompt="1" idx="8" type="title"/>
          </p:nvPr>
        </p:nvSpPr>
        <p:spPr>
          <a:xfrm>
            <a:off x="3839750" y="1983400"/>
            <a:ext cx="14643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424" name="Google Shape;424;p21"/>
          <p:cNvSpPr txBox="1"/>
          <p:nvPr>
            <p:ph hasCustomPrompt="1" idx="9" type="title"/>
          </p:nvPr>
        </p:nvSpPr>
        <p:spPr>
          <a:xfrm>
            <a:off x="6258175" y="1983400"/>
            <a:ext cx="1464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oogle Shape;426;p22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427" name="Google Shape;427;p22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" name="Google Shape;428;p22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" name="Google Shape;429;p22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22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" name="Google Shape;431;p22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2" name="Google Shape;432;p22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3" name="Google Shape;433;p22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434" name="Google Shape;434;p22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6" name="Google Shape;436;p22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37" name="Google Shape;437;p22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438" name="Google Shape;438;p22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" name="Google Shape;439;p22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440" name="Google Shape;440;p22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22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42" name="Google Shape;442;p22"/>
          <p:cNvSpPr txBox="1"/>
          <p:nvPr>
            <p:ph type="title"/>
          </p:nvPr>
        </p:nvSpPr>
        <p:spPr>
          <a:xfrm>
            <a:off x="715100" y="2371250"/>
            <a:ext cx="532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3" name="Google Shape;443;p22"/>
          <p:cNvSpPr txBox="1"/>
          <p:nvPr>
            <p:ph hasCustomPrompt="1" idx="2" type="title"/>
          </p:nvPr>
        </p:nvSpPr>
        <p:spPr>
          <a:xfrm>
            <a:off x="715100" y="1300850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4" name="Google Shape;444;p22"/>
          <p:cNvSpPr txBox="1"/>
          <p:nvPr>
            <p:ph idx="1" type="subTitle"/>
          </p:nvPr>
        </p:nvSpPr>
        <p:spPr>
          <a:xfrm>
            <a:off x="715100" y="3545975"/>
            <a:ext cx="53265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p23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447" name="Google Shape;447;p23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8" name="Google Shape;448;p23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9" name="Google Shape;449;p23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0" name="Google Shape;450;p23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23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52" name="Google Shape;452;p23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3" name="Google Shape;453;p23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454" name="Google Shape;454;p23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56" name="Google Shape;456;p23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57" name="Google Shape;457;p23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458" name="Google Shape;458;p23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9" name="Google Shape;459;p23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460" name="Google Shape;460;p23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2" name="Google Shape;462;p23"/>
          <p:cNvSpPr txBox="1"/>
          <p:nvPr>
            <p:ph type="title"/>
          </p:nvPr>
        </p:nvSpPr>
        <p:spPr>
          <a:xfrm>
            <a:off x="1772850" y="2364800"/>
            <a:ext cx="6656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3" name="Google Shape;463;p23"/>
          <p:cNvSpPr txBox="1"/>
          <p:nvPr>
            <p:ph hasCustomPrompt="1" idx="2" type="title"/>
          </p:nvPr>
        </p:nvSpPr>
        <p:spPr>
          <a:xfrm>
            <a:off x="5278000" y="129438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4" name="Google Shape;464;p23"/>
          <p:cNvSpPr txBox="1"/>
          <p:nvPr>
            <p:ph idx="1" type="subTitle"/>
          </p:nvPr>
        </p:nvSpPr>
        <p:spPr>
          <a:xfrm>
            <a:off x="1772775" y="3539525"/>
            <a:ext cx="66561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4"/>
          <p:cNvSpPr txBox="1"/>
          <p:nvPr>
            <p:ph idx="1" type="subTitle"/>
          </p:nvPr>
        </p:nvSpPr>
        <p:spPr>
          <a:xfrm>
            <a:off x="717400" y="2106200"/>
            <a:ext cx="37857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467" name="Google Shape;467;p24"/>
          <p:cNvSpPr txBox="1"/>
          <p:nvPr>
            <p:ph idx="2" type="subTitle"/>
          </p:nvPr>
        </p:nvSpPr>
        <p:spPr>
          <a:xfrm>
            <a:off x="4644900" y="2106200"/>
            <a:ext cx="37857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 sz="1500"/>
            </a:lvl9pPr>
          </a:lstStyle>
          <a:p/>
        </p:txBody>
      </p:sp>
      <p:grpSp>
        <p:nvGrpSpPr>
          <p:cNvPr id="468" name="Google Shape;468;p24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469" name="Google Shape;469;p24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0" name="Google Shape;470;p24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1" name="Google Shape;471;p24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24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" name="Google Shape;473;p24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4" name="Google Shape;474;p24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5" name="Google Shape;475;p24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476" name="Google Shape;476;p24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8" name="Google Shape;478;p24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9" name="Google Shape;479;p24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480" name="Google Shape;480;p24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1" name="Google Shape;481;p24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482" name="Google Shape;482;p24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4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4" name="Google Shape;484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5" name="Google Shape;485;p24"/>
          <p:cNvSpPr txBox="1"/>
          <p:nvPr>
            <p:ph idx="3" type="subTitle"/>
          </p:nvPr>
        </p:nvSpPr>
        <p:spPr>
          <a:xfrm>
            <a:off x="717400" y="16037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24"/>
          <p:cNvSpPr txBox="1"/>
          <p:nvPr>
            <p:ph idx="4" type="subTitle"/>
          </p:nvPr>
        </p:nvSpPr>
        <p:spPr>
          <a:xfrm>
            <a:off x="4644900" y="16037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 Medium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6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5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489" name="Google Shape;489;p25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0" name="Google Shape;490;p25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1" name="Google Shape;491;p25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2" name="Google Shape;492;p25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25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4" name="Google Shape;494;p25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5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496" name="Google Shape;496;p25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98" name="Google Shape;498;p25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9" name="Google Shape;499;p25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00" name="Google Shape;500;p25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1" name="Google Shape;501;p25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02" name="Google Shape;502;p25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5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04" name="Google Shape;504;p25"/>
          <p:cNvSpPr txBox="1"/>
          <p:nvPr>
            <p:ph type="title"/>
          </p:nvPr>
        </p:nvSpPr>
        <p:spPr>
          <a:xfrm>
            <a:off x="1311963" y="2361963"/>
            <a:ext cx="6519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5" name="Google Shape;505;p25"/>
          <p:cNvSpPr txBox="1"/>
          <p:nvPr>
            <p:ph hasCustomPrompt="1" idx="2" type="title"/>
          </p:nvPr>
        </p:nvSpPr>
        <p:spPr>
          <a:xfrm>
            <a:off x="2996625" y="1243600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6" name="Google Shape;506;p25"/>
          <p:cNvSpPr txBox="1"/>
          <p:nvPr>
            <p:ph idx="1" type="subTitle"/>
          </p:nvPr>
        </p:nvSpPr>
        <p:spPr>
          <a:xfrm>
            <a:off x="1312121" y="3590288"/>
            <a:ext cx="65199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26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09" name="Google Shape;509;p26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0" name="Google Shape;510;p26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1" name="Google Shape;511;p26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2" name="Google Shape;512;p26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3" name="Google Shape;513;p26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4" name="Google Shape;514;p26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26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16" name="Google Shape;516;p26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18" name="Google Shape;518;p26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19" name="Google Shape;519;p26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20" name="Google Shape;520;p26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" name="Google Shape;521;p26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22" name="Google Shape;522;p26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26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4" name="Google Shape;524;p26"/>
          <p:cNvSpPr txBox="1"/>
          <p:nvPr>
            <p:ph idx="1" type="subTitle"/>
          </p:nvPr>
        </p:nvSpPr>
        <p:spPr>
          <a:xfrm>
            <a:off x="715100" y="2793988"/>
            <a:ext cx="4163400" cy="11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525" name="Google Shape;525;p26"/>
          <p:cNvSpPr txBox="1"/>
          <p:nvPr>
            <p:ph type="title"/>
          </p:nvPr>
        </p:nvSpPr>
        <p:spPr>
          <a:xfrm>
            <a:off x="715100" y="1169300"/>
            <a:ext cx="4163400" cy="147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7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28" name="Google Shape;528;p27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9" name="Google Shape;529;p27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0" name="Google Shape;530;p27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1" name="Google Shape;531;p27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2" name="Google Shape;532;p27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33" name="Google Shape;533;p27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4" name="Google Shape;534;p27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35" name="Google Shape;535;p27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37" name="Google Shape;537;p27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38" name="Google Shape;538;p27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39" name="Google Shape;539;p27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0" name="Google Shape;540;p27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41" name="Google Shape;541;p27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3" name="Google Shape;543;p27"/>
          <p:cNvSpPr txBox="1"/>
          <p:nvPr>
            <p:ph idx="1" type="subTitle"/>
          </p:nvPr>
        </p:nvSpPr>
        <p:spPr>
          <a:xfrm>
            <a:off x="4723725" y="1981650"/>
            <a:ext cx="3705000" cy="11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544" name="Google Shape;544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28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47" name="Google Shape;547;p28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8" name="Google Shape;548;p28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28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0" name="Google Shape;550;p28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1" name="Google Shape;551;p28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2" name="Google Shape;552;p28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3" name="Google Shape;553;p28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54" name="Google Shape;554;p28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56" name="Google Shape;556;p28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7" name="Google Shape;557;p28"/>
          <p:cNvSpPr txBox="1"/>
          <p:nvPr>
            <p:ph idx="1" type="subTitle"/>
          </p:nvPr>
        </p:nvSpPr>
        <p:spPr>
          <a:xfrm>
            <a:off x="721000" y="1893600"/>
            <a:ext cx="3931800" cy="135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558" name="Google Shape;55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59" name="Google Shape;559;p28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60" name="Google Shape;560;p28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" name="Google Shape;561;p28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62" name="Google Shape;562;p28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28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29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66" name="Google Shape;566;p29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7" name="Google Shape;567;p29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8" name="Google Shape;568;p29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9" name="Google Shape;569;p29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0" name="Google Shape;570;p29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71" name="Google Shape;571;p29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" name="Google Shape;572;p29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73" name="Google Shape;573;p29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9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75" name="Google Shape;575;p29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6" name="Google Shape;576;p29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77" name="Google Shape;577;p29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8" name="Google Shape;578;p29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79" name="Google Shape;579;p29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1" name="Google Shape;581;p29"/>
          <p:cNvSpPr txBox="1"/>
          <p:nvPr>
            <p:ph idx="1" type="subTitle"/>
          </p:nvPr>
        </p:nvSpPr>
        <p:spPr>
          <a:xfrm>
            <a:off x="713100" y="1134125"/>
            <a:ext cx="3739500" cy="3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0B36"/>
              </a:buClr>
              <a:buSzPts val="1600"/>
              <a:buFont typeface="Poppins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9pPr>
          </a:lstStyle>
          <a:p/>
        </p:txBody>
      </p:sp>
      <p:sp>
        <p:nvSpPr>
          <p:cNvPr id="582" name="Google Shape;582;p29"/>
          <p:cNvSpPr txBox="1"/>
          <p:nvPr>
            <p:ph idx="2" type="subTitle"/>
          </p:nvPr>
        </p:nvSpPr>
        <p:spPr>
          <a:xfrm>
            <a:off x="4689400" y="1134125"/>
            <a:ext cx="3739500" cy="3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0B36"/>
              </a:buClr>
              <a:buSzPts val="1600"/>
              <a:buFont typeface="Poppins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600"/>
              <a:buFont typeface="Red Hat Text"/>
              <a:buChar char="■"/>
              <a:defRPr/>
            </a:lvl9pPr>
          </a:lstStyle>
          <a:p/>
        </p:txBody>
      </p:sp>
      <p:sp>
        <p:nvSpPr>
          <p:cNvPr id="583" name="Google Shape;583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30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86" name="Google Shape;586;p30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7" name="Google Shape;587;p30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30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9" name="Google Shape;589;p30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0" name="Google Shape;590;p30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1" name="Google Shape;591;p30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" name="Google Shape;592;p30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93" name="Google Shape;593;p30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5" name="Google Shape;595;p30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96" name="Google Shape;596;p30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597" name="Google Shape;597;p30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8" name="Google Shape;598;p30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599" name="Google Shape;599;p30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0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1" name="Google Shape;601;p30"/>
          <p:cNvSpPr txBox="1"/>
          <p:nvPr>
            <p:ph type="ctrTitle"/>
          </p:nvPr>
        </p:nvSpPr>
        <p:spPr>
          <a:xfrm>
            <a:off x="2425000" y="722750"/>
            <a:ext cx="4297800" cy="9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2" name="Google Shape;602;p30"/>
          <p:cNvSpPr txBox="1"/>
          <p:nvPr>
            <p:ph idx="1" type="subTitle"/>
          </p:nvPr>
        </p:nvSpPr>
        <p:spPr>
          <a:xfrm>
            <a:off x="2426950" y="1707225"/>
            <a:ext cx="4293900" cy="83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3" name="Google Shape;603;p30"/>
          <p:cNvSpPr txBox="1"/>
          <p:nvPr/>
        </p:nvSpPr>
        <p:spPr>
          <a:xfrm>
            <a:off x="1786325" y="3350375"/>
            <a:ext cx="55971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4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0" name="Google Shape;50;p4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4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4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4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" name="Google Shape;54;p4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" name="Google Shape;55;p4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4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57" name="Google Shape;57;p4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" name="Google Shape;59;p4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0" name="Google Shape;60;p4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61" name="Google Shape;61;p4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" name="Google Shape;62;p4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63" name="Google Shape;63;p4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" name="Google Shape;6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5908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AutoNum type="arabicPeriod"/>
              <a:defRPr sz="1000">
                <a:solidFill>
                  <a:srgbClr val="434343"/>
                </a:solidFill>
              </a:defRPr>
            </a:lvl1pPr>
            <a:lvl2pPr indent="-25908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25908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25908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259079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259079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259079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259079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259079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31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606" name="Google Shape;606;p31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7" name="Google Shape;607;p31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31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9" name="Google Shape;609;p31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31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11" name="Google Shape;611;p31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2" name="Google Shape;612;p31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613" name="Google Shape;613;p31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253750" y="130008"/>
              <a:ext cx="218100" cy="218100"/>
            </a:xfrm>
            <a:prstGeom prst="smileyFace">
              <a:avLst>
                <a:gd fmla="val 4653" name="adj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15" name="Google Shape;615;p31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31"/>
          <p:cNvSpPr/>
          <p:nvPr/>
        </p:nvSpPr>
        <p:spPr>
          <a:xfrm>
            <a:off x="6760300" y="117804"/>
            <a:ext cx="2161200" cy="25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7" name="Google Shape;617;p31"/>
          <p:cNvGrpSpPr/>
          <p:nvPr/>
        </p:nvGrpSpPr>
        <p:grpSpPr>
          <a:xfrm>
            <a:off x="8712862" y="137154"/>
            <a:ext cx="132938" cy="218080"/>
            <a:chOff x="4113132" y="2072643"/>
            <a:chExt cx="406290" cy="666503"/>
          </a:xfrm>
        </p:grpSpPr>
        <p:sp>
          <p:nvSpPr>
            <p:cNvPr id="618" name="Google Shape;618;p31"/>
            <p:cNvSpPr/>
            <p:nvPr/>
          </p:nvSpPr>
          <p:spPr>
            <a:xfrm>
              <a:off x="4113132" y="2072643"/>
              <a:ext cx="406290" cy="662825"/>
            </a:xfrm>
            <a:custGeom>
              <a:rect b="b" l="l" r="r" t="t"/>
              <a:pathLst>
                <a:path extrusionOk="0" h="18014" w="11042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1001" y="2002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2" y="7005"/>
                  </a:lnTo>
                  <a:lnTo>
                    <a:pt x="3002" y="8006"/>
                  </a:lnTo>
                  <a:lnTo>
                    <a:pt x="4003" y="8006"/>
                  </a:lnTo>
                  <a:lnTo>
                    <a:pt x="4003" y="9007"/>
                  </a:lnTo>
                  <a:lnTo>
                    <a:pt x="4003" y="10008"/>
                  </a:lnTo>
                  <a:lnTo>
                    <a:pt x="3002" y="10008"/>
                  </a:lnTo>
                  <a:lnTo>
                    <a:pt x="3002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1001" y="12009"/>
                  </a:lnTo>
                  <a:lnTo>
                    <a:pt x="1001" y="16012"/>
                  </a:lnTo>
                  <a:lnTo>
                    <a:pt x="0" y="16012"/>
                  </a:lnTo>
                  <a:lnTo>
                    <a:pt x="0" y="17013"/>
                  </a:lnTo>
                  <a:lnTo>
                    <a:pt x="0" y="18013"/>
                  </a:lnTo>
                  <a:lnTo>
                    <a:pt x="11042" y="18013"/>
                  </a:lnTo>
                  <a:lnTo>
                    <a:pt x="11042" y="17013"/>
                  </a:lnTo>
                  <a:lnTo>
                    <a:pt x="11042" y="16012"/>
                  </a:lnTo>
                  <a:lnTo>
                    <a:pt x="10041" y="16012"/>
                  </a:lnTo>
                  <a:lnTo>
                    <a:pt x="10041" y="12009"/>
                  </a:lnTo>
                  <a:lnTo>
                    <a:pt x="9040" y="12009"/>
                  </a:lnTo>
                  <a:lnTo>
                    <a:pt x="9040" y="11008"/>
                  </a:lnTo>
                  <a:lnTo>
                    <a:pt x="8039" y="11008"/>
                  </a:lnTo>
                  <a:lnTo>
                    <a:pt x="8039" y="10008"/>
                  </a:lnTo>
                  <a:lnTo>
                    <a:pt x="7039" y="10008"/>
                  </a:lnTo>
                  <a:lnTo>
                    <a:pt x="7039" y="9007"/>
                  </a:lnTo>
                  <a:lnTo>
                    <a:pt x="7039" y="8006"/>
                  </a:lnTo>
                  <a:lnTo>
                    <a:pt x="8039" y="8006"/>
                  </a:lnTo>
                  <a:lnTo>
                    <a:pt x="8039" y="7005"/>
                  </a:lnTo>
                  <a:lnTo>
                    <a:pt x="9040" y="7005"/>
                  </a:lnTo>
                  <a:lnTo>
                    <a:pt x="9040" y="6005"/>
                  </a:lnTo>
                  <a:lnTo>
                    <a:pt x="10041" y="6005"/>
                  </a:lnTo>
                  <a:lnTo>
                    <a:pt x="10041" y="2002"/>
                  </a:lnTo>
                  <a:lnTo>
                    <a:pt x="11042" y="2002"/>
                  </a:lnTo>
                  <a:lnTo>
                    <a:pt x="11042" y="1001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4260422" y="2367223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4260422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4223590" y="2442064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4186758" y="2478895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4223590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4186758" y="2293559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4149964" y="2146269"/>
              <a:ext cx="36832" cy="147327"/>
            </a:xfrm>
            <a:custGeom>
              <a:rect b="b" l="l" r="r" t="t"/>
              <a:pathLst>
                <a:path extrusionOk="0" h="4004" w="1001">
                  <a:moveTo>
                    <a:pt x="0" y="1"/>
                  </a:moveTo>
                  <a:lnTo>
                    <a:pt x="0" y="4004"/>
                  </a:lnTo>
                  <a:lnTo>
                    <a:pt x="1001" y="400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4113132" y="2072643"/>
              <a:ext cx="406290" cy="73664"/>
            </a:xfrm>
            <a:custGeom>
              <a:rect b="b" l="l" r="r" t="t"/>
              <a:pathLst>
                <a:path extrusionOk="0" h="2002" w="11042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11042" y="2002"/>
                  </a:lnTo>
                  <a:lnTo>
                    <a:pt x="11042" y="1001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4334049" y="2367223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4334049" y="2405269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4370881" y="2442064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4408927" y="2478895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4370881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4297217" y="2293559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4260422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334049" y="2256728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4408927" y="2293559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4445758" y="2146269"/>
              <a:ext cx="36832" cy="147327"/>
            </a:xfrm>
            <a:custGeom>
              <a:rect b="b" l="l" r="r" t="t"/>
              <a:pathLst>
                <a:path extrusionOk="0" h="4004" w="1001">
                  <a:moveTo>
                    <a:pt x="0" y="1"/>
                  </a:moveTo>
                  <a:lnTo>
                    <a:pt x="0" y="4004"/>
                  </a:lnTo>
                  <a:lnTo>
                    <a:pt x="1001" y="400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4149964" y="2515727"/>
              <a:ext cx="36832" cy="147327"/>
            </a:xfrm>
            <a:custGeom>
              <a:rect b="b" l="l" r="r" t="t"/>
              <a:pathLst>
                <a:path extrusionOk="0" h="4004" w="1001">
                  <a:moveTo>
                    <a:pt x="0" y="0"/>
                  </a:moveTo>
                  <a:lnTo>
                    <a:pt x="0" y="4003"/>
                  </a:lnTo>
                  <a:lnTo>
                    <a:pt x="1001" y="4003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113132" y="2663017"/>
              <a:ext cx="406290" cy="76129"/>
            </a:xfrm>
            <a:custGeom>
              <a:rect b="b" l="l" r="r" t="t"/>
              <a:pathLst>
                <a:path extrusionOk="0" h="2069" w="11042">
                  <a:moveTo>
                    <a:pt x="0" y="0"/>
                  </a:moveTo>
                  <a:lnTo>
                    <a:pt x="0" y="1068"/>
                  </a:lnTo>
                  <a:lnTo>
                    <a:pt x="0" y="2068"/>
                  </a:lnTo>
                  <a:lnTo>
                    <a:pt x="11042" y="2068"/>
                  </a:lnTo>
                  <a:lnTo>
                    <a:pt x="11042" y="1068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4223590" y="2515727"/>
              <a:ext cx="185373" cy="110495"/>
            </a:xfrm>
            <a:custGeom>
              <a:rect b="b" l="l" r="r" t="t"/>
              <a:pathLst>
                <a:path extrusionOk="0" h="3003" w="5038">
                  <a:moveTo>
                    <a:pt x="2002" y="0"/>
                  </a:moveTo>
                  <a:lnTo>
                    <a:pt x="2002" y="1001"/>
                  </a:lnTo>
                  <a:lnTo>
                    <a:pt x="1001" y="1001"/>
                  </a:lnTo>
                  <a:lnTo>
                    <a:pt x="1001" y="2002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5037" y="3002"/>
                  </a:lnTo>
                  <a:lnTo>
                    <a:pt x="5037" y="2002"/>
                  </a:lnTo>
                  <a:lnTo>
                    <a:pt x="4003" y="2002"/>
                  </a:lnTo>
                  <a:lnTo>
                    <a:pt x="4003" y="1001"/>
                  </a:lnTo>
                  <a:lnTo>
                    <a:pt x="3003" y="1001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4445758" y="2515727"/>
              <a:ext cx="36832" cy="147327"/>
            </a:xfrm>
            <a:custGeom>
              <a:rect b="b" l="l" r="r" t="t"/>
              <a:pathLst>
                <a:path extrusionOk="0" h="4004" w="1001">
                  <a:moveTo>
                    <a:pt x="0" y="0"/>
                  </a:moveTo>
                  <a:lnTo>
                    <a:pt x="0" y="4003"/>
                  </a:lnTo>
                  <a:lnTo>
                    <a:pt x="1001" y="4003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2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643" name="Google Shape;643;p32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4" name="Google Shape;644;p32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5" name="Google Shape;645;p32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6" name="Google Shape;646;p32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32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48" name="Google Shape;648;p32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" name="Google Shape;649;p32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650" name="Google Shape;650;p32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253750" y="130008"/>
              <a:ext cx="218100" cy="218100"/>
            </a:xfrm>
            <a:prstGeom prst="leftRightArrowCallout">
              <a:avLst>
                <a:gd fmla="val 34916" name="adj1"/>
                <a:gd fmla="val 25000" name="adj2"/>
                <a:gd fmla="val 35030" name="adj3"/>
                <a:gd fmla="val 48123" name="adj4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52" name="Google Shape;652;p32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32"/>
          <p:cNvSpPr/>
          <p:nvPr/>
        </p:nvSpPr>
        <p:spPr>
          <a:xfrm>
            <a:off x="6760300" y="117804"/>
            <a:ext cx="2161200" cy="25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2"/>
          <p:cNvSpPr/>
          <p:nvPr/>
        </p:nvSpPr>
        <p:spPr>
          <a:xfrm>
            <a:off x="8690995" y="137150"/>
            <a:ext cx="152400" cy="2181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5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69" name="Google Shape;69;p5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" name="Google Shape;70;p5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5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5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5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4" name="Google Shape;74;p5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5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76" name="Google Shape;76;p5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8" name="Google Shape;78;p5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9" name="Google Shape;79;p5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80" name="Google Shape;80;p5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" name="Google Shape;81;p5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82" name="Google Shape;82;p5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4" name="Google Shape;84;p5"/>
          <p:cNvSpPr txBox="1"/>
          <p:nvPr>
            <p:ph idx="1" type="subTitle"/>
          </p:nvPr>
        </p:nvSpPr>
        <p:spPr>
          <a:xfrm>
            <a:off x="897338" y="1992600"/>
            <a:ext cx="33906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5"/>
          <p:cNvSpPr txBox="1"/>
          <p:nvPr>
            <p:ph idx="2" type="subTitle"/>
          </p:nvPr>
        </p:nvSpPr>
        <p:spPr>
          <a:xfrm>
            <a:off x="4856037" y="1992600"/>
            <a:ext cx="33906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" name="Google Shape;86;p5"/>
          <p:cNvSpPr txBox="1"/>
          <p:nvPr>
            <p:ph idx="3" type="subTitle"/>
          </p:nvPr>
        </p:nvSpPr>
        <p:spPr>
          <a:xfrm>
            <a:off x="897338" y="2437500"/>
            <a:ext cx="3390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5"/>
          <p:cNvSpPr txBox="1"/>
          <p:nvPr>
            <p:ph idx="4" type="subTitle"/>
          </p:nvPr>
        </p:nvSpPr>
        <p:spPr>
          <a:xfrm>
            <a:off x="4856038" y="2437500"/>
            <a:ext cx="3390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6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91" name="Google Shape;91;p6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6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6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" name="Google Shape;94;p6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6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6" name="Google Shape;96;p6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6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98" name="Google Shape;98;p6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" name="Google Shape;100;p6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1" name="Google Shape;101;p6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02" name="Google Shape;102;p6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" name="Google Shape;103;p6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04" name="Google Shape;104;p6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09" name="Google Shape;109;p7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7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7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7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7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7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7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16" name="Google Shape;116;p7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8" name="Google Shape;118;p7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7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20" name="Google Shape;120;p7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" name="Google Shape;121;p7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22" name="Google Shape;122;p7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4" name="Google Shape;124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5" name="Google Shape;125;p7"/>
          <p:cNvSpPr txBox="1"/>
          <p:nvPr>
            <p:ph idx="1" type="body"/>
          </p:nvPr>
        </p:nvSpPr>
        <p:spPr>
          <a:xfrm>
            <a:off x="720000" y="1152475"/>
            <a:ext cx="5199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4C96"/>
              </a:buClr>
              <a:buSzPts val="1600"/>
              <a:buFont typeface="Poppins"/>
              <a:buChar char="●"/>
              <a:defRPr sz="1500"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○"/>
              <a:defRPr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■"/>
              <a:defRPr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●"/>
              <a:defRPr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○"/>
              <a:defRPr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■"/>
              <a:defRPr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●"/>
              <a:defRPr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○"/>
              <a:defRPr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8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28" name="Google Shape;128;p8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" name="Google Shape;129;p8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8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1" name="Google Shape;131;p8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8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3" name="Google Shape;133;p8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8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35" name="Google Shape;135;p8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7" name="Google Shape;137;p8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8" name="Google Shape;138;p8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39" name="Google Shape;139;p8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" name="Google Shape;140;p8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41" name="Google Shape;141;p8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8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" name="Google Shape;143;p8"/>
          <p:cNvSpPr txBox="1"/>
          <p:nvPr>
            <p:ph type="title"/>
          </p:nvPr>
        </p:nvSpPr>
        <p:spPr>
          <a:xfrm>
            <a:off x="715050" y="960600"/>
            <a:ext cx="7713900" cy="3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9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46" name="Google Shape;146;p9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" name="Google Shape;147;p9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9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" name="Google Shape;149;p9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9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1" name="Google Shape;151;p9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9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53" name="Google Shape;153;p9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5" name="Google Shape;155;p9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6" name="Google Shape;156;p9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57" name="Google Shape;157;p9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" name="Google Shape;158;p9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59" name="Google Shape;159;p9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9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" name="Google Shape;161;p9"/>
          <p:cNvSpPr txBox="1"/>
          <p:nvPr>
            <p:ph type="title"/>
          </p:nvPr>
        </p:nvSpPr>
        <p:spPr>
          <a:xfrm>
            <a:off x="715100" y="1547575"/>
            <a:ext cx="46611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2" name="Google Shape;162;p9"/>
          <p:cNvSpPr txBox="1"/>
          <p:nvPr>
            <p:ph idx="1" type="subTitle"/>
          </p:nvPr>
        </p:nvSpPr>
        <p:spPr>
          <a:xfrm>
            <a:off x="715100" y="2305922"/>
            <a:ext cx="4661100" cy="12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0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65" name="Google Shape;165;p10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10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0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0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" name="Google Shape;169;p10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0" name="Google Shape;170;p10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fmla="val 204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10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72" name="Google Shape;172;p10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fmla="val 23520" name="adj1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4" name="Google Shape;174;p10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5" name="Google Shape;175;p10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176" name="Google Shape;176;p10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" name="Google Shape;177;p10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rect b="b" l="l" r="r" t="t"/>
                <a:pathLst>
                  <a:path extrusionOk="0" h="3004" w="5004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rect b="b" l="l" r="r" t="t"/>
                <a:pathLst>
                  <a:path extrusionOk="0" h="11042" w="11043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0" name="Google Shape;180;p10"/>
          <p:cNvSpPr txBox="1"/>
          <p:nvPr>
            <p:ph type="title"/>
          </p:nvPr>
        </p:nvSpPr>
        <p:spPr>
          <a:xfrm>
            <a:off x="715100" y="4044450"/>
            <a:ext cx="7713900" cy="5640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■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■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Code"/>
              <a:buChar char="■"/>
              <a:defRPr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hyperlink" Target="https://tools.ages.pucrs.br/lucas.cardoso" TargetMode="External"/><Relationship Id="rId5" Type="http://schemas.openxmlformats.org/officeDocument/2006/relationships/hyperlink" Target="https://tools.ages.pucrs.br/lucas.cardoso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Relationship Id="rId4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17.png"/><Relationship Id="rId8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gif"/><Relationship Id="rId4" Type="http://schemas.openxmlformats.org/officeDocument/2006/relationships/image" Target="../media/image1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3"/>
          <p:cNvSpPr txBox="1"/>
          <p:nvPr>
            <p:ph type="ctrTitle"/>
          </p:nvPr>
        </p:nvSpPr>
        <p:spPr>
          <a:xfrm>
            <a:off x="715150" y="722775"/>
            <a:ext cx="6161700" cy="30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Memorial de atuação </a:t>
            </a:r>
            <a:endParaRPr sz="4500"/>
          </a:p>
          <a:p>
            <a:pPr indent="0" lvl="0" marL="0" rtl="0" algn="l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4500"/>
              <a:t>na AGES</a:t>
            </a:r>
            <a:endParaRPr sz="31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highlight>
                  <a:schemeClr val="dk1"/>
                </a:highlight>
              </a:rPr>
              <a:t>Engenharia de Software - 2022/1</a:t>
            </a:r>
            <a:endParaRPr sz="31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660" name="Google Shape;660;p33"/>
          <p:cNvSpPr txBox="1"/>
          <p:nvPr>
            <p:ph idx="1" type="subTitle"/>
          </p:nvPr>
        </p:nvSpPr>
        <p:spPr>
          <a:xfrm>
            <a:off x="715150" y="3560275"/>
            <a:ext cx="8302800" cy="11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hakra Petch"/>
                <a:ea typeface="Chakra Petch"/>
                <a:cs typeface="Chakra Petch"/>
                <a:sym typeface="Chakra Petch"/>
              </a:rPr>
              <a:t>Gabriel Rabelo Almeida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  <a:latin typeface="Chakra Petch"/>
                <a:ea typeface="Chakra Petch"/>
                <a:cs typeface="Chakra Petch"/>
                <a:sym typeface="Chakra Petch"/>
              </a:rPr>
              <a:t>Professora Orientadora: </a:t>
            </a:r>
            <a:r>
              <a:rPr lang="en">
                <a:highlight>
                  <a:schemeClr val="lt1"/>
                </a:highlight>
                <a:latin typeface="Chakra Petch"/>
                <a:ea typeface="Chakra Petch"/>
                <a:cs typeface="Chakra Petch"/>
                <a:sym typeface="Chakra Petch"/>
              </a:rPr>
              <a:t>Alessandra Costa Smolenaars Dutra</a:t>
            </a:r>
            <a:endParaRPr>
              <a:highlight>
                <a:schemeClr val="lt1"/>
              </a:highlight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42"/>
          <p:cNvSpPr txBox="1"/>
          <p:nvPr>
            <p:ph type="title"/>
          </p:nvPr>
        </p:nvSpPr>
        <p:spPr>
          <a:xfrm>
            <a:off x="872450" y="2343500"/>
            <a:ext cx="3492600" cy="11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Compartilhando 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Experiências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982" name="Google Shape;982;p42"/>
          <p:cNvSpPr txBox="1"/>
          <p:nvPr>
            <p:ph idx="1" type="subTitle"/>
          </p:nvPr>
        </p:nvSpPr>
        <p:spPr>
          <a:xfrm>
            <a:off x="872450" y="3531200"/>
            <a:ext cx="39309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TownSq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983" name="Google Shape;983;p42"/>
          <p:cNvSpPr txBox="1"/>
          <p:nvPr>
            <p:ph idx="2" type="title"/>
          </p:nvPr>
        </p:nvSpPr>
        <p:spPr>
          <a:xfrm>
            <a:off x="872450" y="150168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AGES II</a:t>
            </a:r>
            <a:endParaRPr/>
          </a:p>
        </p:txBody>
      </p:sp>
      <p:sp>
        <p:nvSpPr>
          <p:cNvPr id="984" name="Google Shape;984;p42"/>
          <p:cNvSpPr/>
          <p:nvPr/>
        </p:nvSpPr>
        <p:spPr>
          <a:xfrm>
            <a:off x="4939755" y="1453650"/>
            <a:ext cx="2831464" cy="2236199"/>
          </a:xfrm>
          <a:custGeom>
            <a:rect b="b" l="l" r="r" t="t"/>
            <a:pathLst>
              <a:path extrusionOk="0" h="100673" w="131696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" name="Google Shape;985;p42"/>
          <p:cNvGrpSpPr/>
          <p:nvPr/>
        </p:nvGrpSpPr>
        <p:grpSpPr>
          <a:xfrm>
            <a:off x="6483455" y="1847394"/>
            <a:ext cx="855513" cy="536311"/>
            <a:chOff x="4993280" y="1654544"/>
            <a:chExt cx="855513" cy="536311"/>
          </a:xfrm>
        </p:grpSpPr>
        <p:grpSp>
          <p:nvGrpSpPr>
            <p:cNvPr id="986" name="Google Shape;986;p42"/>
            <p:cNvGrpSpPr/>
            <p:nvPr/>
          </p:nvGrpSpPr>
          <p:grpSpPr>
            <a:xfrm>
              <a:off x="4993280" y="1654544"/>
              <a:ext cx="855513" cy="514283"/>
              <a:chOff x="4993280" y="1654544"/>
              <a:chExt cx="855513" cy="514283"/>
            </a:xfrm>
          </p:grpSpPr>
          <p:sp>
            <p:nvSpPr>
              <p:cNvPr id="987" name="Google Shape;987;p42"/>
              <p:cNvSpPr/>
              <p:nvPr/>
            </p:nvSpPr>
            <p:spPr>
              <a:xfrm>
                <a:off x="5650270" y="2034124"/>
                <a:ext cx="153248" cy="22096"/>
              </a:xfrm>
              <a:custGeom>
                <a:rect b="b" l="l" r="r" t="t"/>
                <a:pathLst>
                  <a:path extrusionOk="0" h="635" w="4404">
                    <a:moveTo>
                      <a:pt x="0" y="1"/>
                    </a:moveTo>
                    <a:lnTo>
                      <a:pt x="0" y="634"/>
                    </a:lnTo>
                    <a:lnTo>
                      <a:pt x="4403" y="634"/>
                    </a:lnTo>
                    <a:lnTo>
                      <a:pt x="440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2"/>
              <p:cNvSpPr/>
              <p:nvPr/>
            </p:nvSpPr>
            <p:spPr>
              <a:xfrm>
                <a:off x="5036221" y="2034124"/>
                <a:ext cx="479405" cy="22096"/>
              </a:xfrm>
              <a:custGeom>
                <a:rect b="b" l="l" r="r" t="t"/>
                <a:pathLst>
                  <a:path extrusionOk="0" h="635" w="13777">
                    <a:moveTo>
                      <a:pt x="0" y="1"/>
                    </a:moveTo>
                    <a:lnTo>
                      <a:pt x="0" y="634"/>
                    </a:lnTo>
                    <a:lnTo>
                      <a:pt x="13777" y="634"/>
                    </a:lnTo>
                    <a:lnTo>
                      <a:pt x="1377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2"/>
              <p:cNvSpPr/>
              <p:nvPr/>
            </p:nvSpPr>
            <p:spPr>
              <a:xfrm>
                <a:off x="5037370" y="1654544"/>
                <a:ext cx="766137" cy="22096"/>
              </a:xfrm>
              <a:custGeom>
                <a:rect b="b" l="l" r="r" t="t"/>
                <a:pathLst>
                  <a:path extrusionOk="0" h="635" w="22017">
                    <a:moveTo>
                      <a:pt x="1" y="1"/>
                    </a:moveTo>
                    <a:lnTo>
                      <a:pt x="1" y="635"/>
                    </a:lnTo>
                    <a:lnTo>
                      <a:pt x="22016" y="635"/>
                    </a:lnTo>
                    <a:lnTo>
                      <a:pt x="2201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2"/>
              <p:cNvSpPr/>
              <p:nvPr/>
            </p:nvSpPr>
            <p:spPr>
              <a:xfrm>
                <a:off x="5826697" y="1699817"/>
                <a:ext cx="22096" cy="313456"/>
              </a:xfrm>
              <a:custGeom>
                <a:rect b="b" l="l" r="r" t="t"/>
                <a:pathLst>
                  <a:path extrusionOk="0" h="9008" w="635">
                    <a:moveTo>
                      <a:pt x="1" y="1"/>
                    </a:moveTo>
                    <a:lnTo>
                      <a:pt x="1" y="9007"/>
                    </a:lnTo>
                    <a:lnTo>
                      <a:pt x="634" y="9007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2"/>
              <p:cNvSpPr/>
              <p:nvPr/>
            </p:nvSpPr>
            <p:spPr>
              <a:xfrm>
                <a:off x="5650270" y="2034124"/>
                <a:ext cx="22096" cy="133518"/>
              </a:xfrm>
              <a:custGeom>
                <a:rect b="b" l="l" r="r" t="t"/>
                <a:pathLst>
                  <a:path extrusionOk="0" h="3837" w="635">
                    <a:moveTo>
                      <a:pt x="0" y="1"/>
                    </a:moveTo>
                    <a:lnTo>
                      <a:pt x="0" y="3837"/>
                    </a:lnTo>
                    <a:lnTo>
                      <a:pt x="634" y="3837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2"/>
              <p:cNvSpPr/>
              <p:nvPr/>
            </p:nvSpPr>
            <p:spPr>
              <a:xfrm>
                <a:off x="5606146" y="2147879"/>
                <a:ext cx="22096" cy="20948"/>
              </a:xfrm>
              <a:custGeom>
                <a:rect b="b" l="l" r="r" t="t"/>
                <a:pathLst>
                  <a:path extrusionOk="0" h="602" w="635">
                    <a:moveTo>
                      <a:pt x="1" y="1"/>
                    </a:moveTo>
                    <a:lnTo>
                      <a:pt x="1" y="601"/>
                    </a:lnTo>
                    <a:lnTo>
                      <a:pt x="634" y="601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2"/>
              <p:cNvSpPr/>
              <p:nvPr/>
            </p:nvSpPr>
            <p:spPr>
              <a:xfrm>
                <a:off x="5582935" y="2124669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0"/>
                    </a:moveTo>
                    <a:lnTo>
                      <a:pt x="1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2"/>
              <p:cNvSpPr/>
              <p:nvPr/>
            </p:nvSpPr>
            <p:spPr>
              <a:xfrm>
                <a:off x="5560873" y="2102607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2"/>
              <p:cNvSpPr/>
              <p:nvPr/>
            </p:nvSpPr>
            <p:spPr>
              <a:xfrm>
                <a:off x="5537663" y="2079396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4" y="634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2"/>
              <p:cNvSpPr/>
              <p:nvPr/>
            </p:nvSpPr>
            <p:spPr>
              <a:xfrm>
                <a:off x="5516784" y="2057334"/>
                <a:ext cx="20913" cy="22096"/>
              </a:xfrm>
              <a:custGeom>
                <a:rect b="b" l="l" r="r" t="t"/>
                <a:pathLst>
                  <a:path extrusionOk="0" h="635" w="601">
                    <a:moveTo>
                      <a:pt x="0" y="1"/>
                    </a:moveTo>
                    <a:lnTo>
                      <a:pt x="0" y="635"/>
                    </a:lnTo>
                    <a:lnTo>
                      <a:pt x="601" y="63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2"/>
              <p:cNvSpPr/>
              <p:nvPr/>
            </p:nvSpPr>
            <p:spPr>
              <a:xfrm>
                <a:off x="5494722" y="2035272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0" y="1"/>
                    </a:moveTo>
                    <a:lnTo>
                      <a:pt x="0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2"/>
              <p:cNvSpPr/>
              <p:nvPr/>
            </p:nvSpPr>
            <p:spPr>
              <a:xfrm>
                <a:off x="5803486" y="2013245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0" y="0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2"/>
              <p:cNvSpPr/>
              <p:nvPr/>
            </p:nvSpPr>
            <p:spPr>
              <a:xfrm>
                <a:off x="5803486" y="1677754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0" y="1"/>
                    </a:moveTo>
                    <a:lnTo>
                      <a:pt x="0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2"/>
              <p:cNvSpPr/>
              <p:nvPr/>
            </p:nvSpPr>
            <p:spPr>
              <a:xfrm>
                <a:off x="4993280" y="1699817"/>
                <a:ext cx="20913" cy="313456"/>
              </a:xfrm>
              <a:custGeom>
                <a:rect b="b" l="l" r="r" t="t"/>
                <a:pathLst>
                  <a:path extrusionOk="0" h="9008" w="601">
                    <a:moveTo>
                      <a:pt x="0" y="1"/>
                    </a:moveTo>
                    <a:lnTo>
                      <a:pt x="0" y="9007"/>
                    </a:lnTo>
                    <a:lnTo>
                      <a:pt x="601" y="9007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2"/>
              <p:cNvSpPr/>
              <p:nvPr/>
            </p:nvSpPr>
            <p:spPr>
              <a:xfrm>
                <a:off x="5014159" y="1677754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2"/>
              <p:cNvSpPr/>
              <p:nvPr/>
            </p:nvSpPr>
            <p:spPr>
              <a:xfrm>
                <a:off x="5014159" y="2013245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1" y="0"/>
                    </a:moveTo>
                    <a:lnTo>
                      <a:pt x="1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3" name="Google Shape;1003;p42"/>
            <p:cNvSpPr/>
            <p:nvPr/>
          </p:nvSpPr>
          <p:spPr>
            <a:xfrm>
              <a:off x="5628208" y="2168793"/>
              <a:ext cx="22096" cy="22062"/>
            </a:xfrm>
            <a:custGeom>
              <a:rect b="b" l="l" r="r" t="t"/>
              <a:pathLst>
                <a:path extrusionOk="0" h="634" w="635">
                  <a:moveTo>
                    <a:pt x="0" y="0"/>
                  </a:moveTo>
                  <a:lnTo>
                    <a:pt x="0" y="634"/>
                  </a:lnTo>
                  <a:lnTo>
                    <a:pt x="634" y="634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" name="Google Shape;1004;p42"/>
          <p:cNvGrpSpPr/>
          <p:nvPr/>
        </p:nvGrpSpPr>
        <p:grpSpPr>
          <a:xfrm flipH="1">
            <a:off x="5513019" y="2383708"/>
            <a:ext cx="855513" cy="536311"/>
            <a:chOff x="4993280" y="1654544"/>
            <a:chExt cx="855513" cy="536311"/>
          </a:xfrm>
        </p:grpSpPr>
        <p:grpSp>
          <p:nvGrpSpPr>
            <p:cNvPr id="1005" name="Google Shape;1005;p42"/>
            <p:cNvGrpSpPr/>
            <p:nvPr/>
          </p:nvGrpSpPr>
          <p:grpSpPr>
            <a:xfrm>
              <a:off x="4993280" y="1654544"/>
              <a:ext cx="855513" cy="514283"/>
              <a:chOff x="4993280" y="1654544"/>
              <a:chExt cx="855513" cy="514283"/>
            </a:xfrm>
          </p:grpSpPr>
          <p:sp>
            <p:nvSpPr>
              <p:cNvPr id="1006" name="Google Shape;1006;p42"/>
              <p:cNvSpPr/>
              <p:nvPr/>
            </p:nvSpPr>
            <p:spPr>
              <a:xfrm>
                <a:off x="5650270" y="2034124"/>
                <a:ext cx="153248" cy="22096"/>
              </a:xfrm>
              <a:custGeom>
                <a:rect b="b" l="l" r="r" t="t"/>
                <a:pathLst>
                  <a:path extrusionOk="0" h="635" w="4404">
                    <a:moveTo>
                      <a:pt x="0" y="1"/>
                    </a:moveTo>
                    <a:lnTo>
                      <a:pt x="0" y="634"/>
                    </a:lnTo>
                    <a:lnTo>
                      <a:pt x="4403" y="634"/>
                    </a:lnTo>
                    <a:lnTo>
                      <a:pt x="440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42"/>
              <p:cNvSpPr/>
              <p:nvPr/>
            </p:nvSpPr>
            <p:spPr>
              <a:xfrm>
                <a:off x="5036221" y="2034124"/>
                <a:ext cx="479405" cy="22096"/>
              </a:xfrm>
              <a:custGeom>
                <a:rect b="b" l="l" r="r" t="t"/>
                <a:pathLst>
                  <a:path extrusionOk="0" h="635" w="13777">
                    <a:moveTo>
                      <a:pt x="0" y="1"/>
                    </a:moveTo>
                    <a:lnTo>
                      <a:pt x="0" y="634"/>
                    </a:lnTo>
                    <a:lnTo>
                      <a:pt x="13777" y="634"/>
                    </a:lnTo>
                    <a:lnTo>
                      <a:pt x="1377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42"/>
              <p:cNvSpPr/>
              <p:nvPr/>
            </p:nvSpPr>
            <p:spPr>
              <a:xfrm>
                <a:off x="5037370" y="1654544"/>
                <a:ext cx="766137" cy="22096"/>
              </a:xfrm>
              <a:custGeom>
                <a:rect b="b" l="l" r="r" t="t"/>
                <a:pathLst>
                  <a:path extrusionOk="0" h="635" w="22017">
                    <a:moveTo>
                      <a:pt x="1" y="1"/>
                    </a:moveTo>
                    <a:lnTo>
                      <a:pt x="1" y="635"/>
                    </a:lnTo>
                    <a:lnTo>
                      <a:pt x="22016" y="635"/>
                    </a:lnTo>
                    <a:lnTo>
                      <a:pt x="2201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42"/>
              <p:cNvSpPr/>
              <p:nvPr/>
            </p:nvSpPr>
            <p:spPr>
              <a:xfrm>
                <a:off x="5826697" y="1699817"/>
                <a:ext cx="22096" cy="313456"/>
              </a:xfrm>
              <a:custGeom>
                <a:rect b="b" l="l" r="r" t="t"/>
                <a:pathLst>
                  <a:path extrusionOk="0" h="9008" w="635">
                    <a:moveTo>
                      <a:pt x="1" y="1"/>
                    </a:moveTo>
                    <a:lnTo>
                      <a:pt x="1" y="9007"/>
                    </a:lnTo>
                    <a:lnTo>
                      <a:pt x="634" y="9007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42"/>
              <p:cNvSpPr/>
              <p:nvPr/>
            </p:nvSpPr>
            <p:spPr>
              <a:xfrm>
                <a:off x="5650270" y="2034124"/>
                <a:ext cx="22096" cy="133518"/>
              </a:xfrm>
              <a:custGeom>
                <a:rect b="b" l="l" r="r" t="t"/>
                <a:pathLst>
                  <a:path extrusionOk="0" h="3837" w="635">
                    <a:moveTo>
                      <a:pt x="0" y="1"/>
                    </a:moveTo>
                    <a:lnTo>
                      <a:pt x="0" y="3837"/>
                    </a:lnTo>
                    <a:lnTo>
                      <a:pt x="634" y="3837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42"/>
              <p:cNvSpPr/>
              <p:nvPr/>
            </p:nvSpPr>
            <p:spPr>
              <a:xfrm>
                <a:off x="5606146" y="2147879"/>
                <a:ext cx="22096" cy="20948"/>
              </a:xfrm>
              <a:custGeom>
                <a:rect b="b" l="l" r="r" t="t"/>
                <a:pathLst>
                  <a:path extrusionOk="0" h="602" w="635">
                    <a:moveTo>
                      <a:pt x="1" y="1"/>
                    </a:moveTo>
                    <a:lnTo>
                      <a:pt x="1" y="601"/>
                    </a:lnTo>
                    <a:lnTo>
                      <a:pt x="634" y="601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2"/>
              <p:cNvSpPr/>
              <p:nvPr/>
            </p:nvSpPr>
            <p:spPr>
              <a:xfrm>
                <a:off x="5582935" y="2124669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0"/>
                    </a:moveTo>
                    <a:lnTo>
                      <a:pt x="1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2"/>
              <p:cNvSpPr/>
              <p:nvPr/>
            </p:nvSpPr>
            <p:spPr>
              <a:xfrm>
                <a:off x="5560873" y="2102607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2"/>
              <p:cNvSpPr/>
              <p:nvPr/>
            </p:nvSpPr>
            <p:spPr>
              <a:xfrm>
                <a:off x="5537663" y="2079396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4" y="634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2"/>
              <p:cNvSpPr/>
              <p:nvPr/>
            </p:nvSpPr>
            <p:spPr>
              <a:xfrm>
                <a:off x="5516784" y="2057334"/>
                <a:ext cx="20913" cy="22096"/>
              </a:xfrm>
              <a:custGeom>
                <a:rect b="b" l="l" r="r" t="t"/>
                <a:pathLst>
                  <a:path extrusionOk="0" h="635" w="601">
                    <a:moveTo>
                      <a:pt x="0" y="1"/>
                    </a:moveTo>
                    <a:lnTo>
                      <a:pt x="0" y="635"/>
                    </a:lnTo>
                    <a:lnTo>
                      <a:pt x="601" y="63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2"/>
              <p:cNvSpPr/>
              <p:nvPr/>
            </p:nvSpPr>
            <p:spPr>
              <a:xfrm>
                <a:off x="5494722" y="2035272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0" y="1"/>
                    </a:moveTo>
                    <a:lnTo>
                      <a:pt x="0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2"/>
              <p:cNvSpPr/>
              <p:nvPr/>
            </p:nvSpPr>
            <p:spPr>
              <a:xfrm>
                <a:off x="5803486" y="2013245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0" y="0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2"/>
              <p:cNvSpPr/>
              <p:nvPr/>
            </p:nvSpPr>
            <p:spPr>
              <a:xfrm>
                <a:off x="5803486" y="1677754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0" y="1"/>
                    </a:moveTo>
                    <a:lnTo>
                      <a:pt x="0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2"/>
              <p:cNvSpPr/>
              <p:nvPr/>
            </p:nvSpPr>
            <p:spPr>
              <a:xfrm>
                <a:off x="4993280" y="1699817"/>
                <a:ext cx="20913" cy="313456"/>
              </a:xfrm>
              <a:custGeom>
                <a:rect b="b" l="l" r="r" t="t"/>
                <a:pathLst>
                  <a:path extrusionOk="0" h="9008" w="601">
                    <a:moveTo>
                      <a:pt x="0" y="1"/>
                    </a:moveTo>
                    <a:lnTo>
                      <a:pt x="0" y="9007"/>
                    </a:lnTo>
                    <a:lnTo>
                      <a:pt x="601" y="9007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42"/>
              <p:cNvSpPr/>
              <p:nvPr/>
            </p:nvSpPr>
            <p:spPr>
              <a:xfrm>
                <a:off x="5014159" y="1677754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4" y="6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42"/>
              <p:cNvSpPr/>
              <p:nvPr/>
            </p:nvSpPr>
            <p:spPr>
              <a:xfrm>
                <a:off x="5014159" y="2013245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1" y="0"/>
                    </a:moveTo>
                    <a:lnTo>
                      <a:pt x="1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2" name="Google Shape;1022;p42"/>
            <p:cNvSpPr/>
            <p:nvPr/>
          </p:nvSpPr>
          <p:spPr>
            <a:xfrm>
              <a:off x="5628208" y="2168793"/>
              <a:ext cx="22096" cy="22062"/>
            </a:xfrm>
            <a:custGeom>
              <a:rect b="b" l="l" r="r" t="t"/>
              <a:pathLst>
                <a:path extrusionOk="0" h="634" w="635">
                  <a:moveTo>
                    <a:pt x="0" y="0"/>
                  </a:moveTo>
                  <a:lnTo>
                    <a:pt x="0" y="634"/>
                  </a:lnTo>
                  <a:lnTo>
                    <a:pt x="634" y="634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" name="Google Shape;1023;p42"/>
          <p:cNvSpPr txBox="1"/>
          <p:nvPr/>
        </p:nvSpPr>
        <p:spPr>
          <a:xfrm>
            <a:off x="5529175" y="2371650"/>
            <a:ext cx="82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hakra Petch"/>
                <a:ea typeface="Chakra Petch"/>
                <a:cs typeface="Chakra Petch"/>
                <a:sym typeface="Chakra Petch"/>
              </a:rPr>
              <a:t>?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1024" name="Google Shape;1024;p42"/>
          <p:cNvSpPr txBox="1"/>
          <p:nvPr/>
        </p:nvSpPr>
        <p:spPr>
          <a:xfrm>
            <a:off x="6646763" y="1847400"/>
            <a:ext cx="5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hakra Petch"/>
                <a:ea typeface="Chakra Petch"/>
                <a:cs typeface="Chakra Petch"/>
                <a:sym typeface="Chakra Petch"/>
              </a:rPr>
              <a:t>!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1025" name="Google Shape;1025;p42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43"/>
          <p:cNvPicPr preferRelativeResize="0"/>
          <p:nvPr/>
        </p:nvPicPr>
        <p:blipFill rotWithShape="1">
          <a:blip r:embed="rId3">
            <a:alphaModFix/>
          </a:blip>
          <a:srcRect b="36624" l="21115" r="19803" t="0"/>
          <a:stretch/>
        </p:blipFill>
        <p:spPr>
          <a:xfrm>
            <a:off x="5078225" y="1247025"/>
            <a:ext cx="3065200" cy="304677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1" name="Google Shape;1031;p43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Detalhes</a:t>
            </a:r>
            <a:endParaRPr/>
          </a:p>
        </p:txBody>
      </p:sp>
      <p:sp>
        <p:nvSpPr>
          <p:cNvPr id="1032" name="Google Shape;1032;p43"/>
          <p:cNvSpPr txBox="1"/>
          <p:nvPr>
            <p:ph idx="4294967295" type="body"/>
          </p:nvPr>
        </p:nvSpPr>
        <p:spPr>
          <a:xfrm>
            <a:off x="720000" y="1595200"/>
            <a:ext cx="3908400" cy="2872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Objetivo</a:t>
            </a:r>
            <a:r>
              <a:rPr lang="en"/>
              <a:t>: Facilitar a troca de conhecimento em assuntos referentes a condomínios. Serviria como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Engineering as Marketing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Período</a:t>
            </a:r>
            <a:r>
              <a:rPr lang="en"/>
              <a:t>: 08/20 a 11/20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Professor</a:t>
            </a:r>
            <a:r>
              <a:rPr lang="en"/>
              <a:t>: Daniel Callegari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Cliente</a:t>
            </a:r>
            <a:r>
              <a:rPr lang="en"/>
              <a:t>: Marcos Eich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33" name="Google Shape;1033;p43"/>
          <p:cNvGrpSpPr/>
          <p:nvPr/>
        </p:nvGrpSpPr>
        <p:grpSpPr>
          <a:xfrm>
            <a:off x="7649517" y="1406631"/>
            <a:ext cx="534466" cy="691809"/>
            <a:chOff x="2875937" y="1960933"/>
            <a:chExt cx="629673" cy="815044"/>
          </a:xfrm>
        </p:grpSpPr>
        <p:sp>
          <p:nvSpPr>
            <p:cNvPr id="1034" name="Google Shape;1034;p43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" name="Google Shape;1056;p43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4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</a:t>
            </a:r>
            <a:endParaRPr/>
          </a:p>
        </p:txBody>
      </p:sp>
      <p:grpSp>
        <p:nvGrpSpPr>
          <p:cNvPr id="1062" name="Google Shape;1062;p44"/>
          <p:cNvGrpSpPr/>
          <p:nvPr/>
        </p:nvGrpSpPr>
        <p:grpSpPr>
          <a:xfrm>
            <a:off x="465961" y="2138791"/>
            <a:ext cx="1747042" cy="1010165"/>
            <a:chOff x="6168919" y="1028962"/>
            <a:chExt cx="1747042" cy="1056990"/>
          </a:xfrm>
        </p:grpSpPr>
        <p:grpSp>
          <p:nvGrpSpPr>
            <p:cNvPr id="1063" name="Google Shape;1063;p44"/>
            <p:cNvGrpSpPr/>
            <p:nvPr/>
          </p:nvGrpSpPr>
          <p:grpSpPr>
            <a:xfrm flipH="1">
              <a:off x="6168919" y="1028962"/>
              <a:ext cx="1747042" cy="1056990"/>
              <a:chOff x="5321775" y="2961603"/>
              <a:chExt cx="922847" cy="558338"/>
            </a:xfrm>
          </p:grpSpPr>
          <p:sp>
            <p:nvSpPr>
              <p:cNvPr id="1064" name="Google Shape;1064;p44"/>
              <p:cNvSpPr/>
              <p:nvPr/>
            </p:nvSpPr>
            <p:spPr>
              <a:xfrm>
                <a:off x="5434347" y="2961603"/>
                <a:ext cx="699987" cy="22062"/>
              </a:xfrm>
              <a:custGeom>
                <a:rect b="b" l="l" r="r" t="t"/>
                <a:pathLst>
                  <a:path extrusionOk="0" h="634" w="20116">
                    <a:moveTo>
                      <a:pt x="1" y="0"/>
                    </a:moveTo>
                    <a:lnTo>
                      <a:pt x="1" y="634"/>
                    </a:lnTo>
                    <a:lnTo>
                      <a:pt x="20115" y="634"/>
                    </a:lnTo>
                    <a:lnTo>
                      <a:pt x="201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4"/>
              <p:cNvSpPr/>
              <p:nvPr/>
            </p:nvSpPr>
            <p:spPr>
              <a:xfrm>
                <a:off x="5981096" y="3386420"/>
                <a:ext cx="20913" cy="112640"/>
              </a:xfrm>
              <a:custGeom>
                <a:rect b="b" l="l" r="r" t="t"/>
                <a:pathLst>
                  <a:path extrusionOk="0" h="3237" w="601">
                    <a:moveTo>
                      <a:pt x="0" y="1"/>
                    </a:moveTo>
                    <a:lnTo>
                      <a:pt x="0" y="3236"/>
                    </a:lnTo>
                    <a:lnTo>
                      <a:pt x="600" y="3236"/>
                    </a:lnTo>
                    <a:lnTo>
                      <a:pt x="60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4"/>
              <p:cNvSpPr/>
              <p:nvPr/>
            </p:nvSpPr>
            <p:spPr>
              <a:xfrm>
                <a:off x="5957851" y="3499027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1" y="0"/>
                    </a:moveTo>
                    <a:lnTo>
                      <a:pt x="1" y="601"/>
                    </a:lnTo>
                    <a:lnTo>
                      <a:pt x="635" y="601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4"/>
              <p:cNvSpPr/>
              <p:nvPr/>
            </p:nvSpPr>
            <p:spPr>
              <a:xfrm>
                <a:off x="5935824" y="3476965"/>
                <a:ext cx="22062" cy="22096"/>
              </a:xfrm>
              <a:custGeom>
                <a:rect b="b" l="l" r="r" t="t"/>
                <a:pathLst>
                  <a:path extrusionOk="0" h="635" w="634">
                    <a:moveTo>
                      <a:pt x="0" y="1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4"/>
              <p:cNvSpPr/>
              <p:nvPr/>
            </p:nvSpPr>
            <p:spPr>
              <a:xfrm>
                <a:off x="5912579" y="3453755"/>
                <a:ext cx="22096" cy="20913"/>
              </a:xfrm>
              <a:custGeom>
                <a:rect b="b" l="l" r="r" t="t"/>
                <a:pathLst>
                  <a:path extrusionOk="0" h="601" w="635">
                    <a:moveTo>
                      <a:pt x="1" y="0"/>
                    </a:moveTo>
                    <a:lnTo>
                      <a:pt x="1" y="601"/>
                    </a:lnTo>
                    <a:lnTo>
                      <a:pt x="635" y="601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4"/>
              <p:cNvSpPr/>
              <p:nvPr/>
            </p:nvSpPr>
            <p:spPr>
              <a:xfrm>
                <a:off x="5890551" y="3431693"/>
                <a:ext cx="22062" cy="22096"/>
              </a:xfrm>
              <a:custGeom>
                <a:rect b="b" l="l" r="r" t="t"/>
                <a:pathLst>
                  <a:path extrusionOk="0" h="635" w="634">
                    <a:moveTo>
                      <a:pt x="0" y="1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4"/>
              <p:cNvSpPr/>
              <p:nvPr/>
            </p:nvSpPr>
            <p:spPr>
              <a:xfrm>
                <a:off x="5869638" y="3408482"/>
                <a:ext cx="20948" cy="22096"/>
              </a:xfrm>
              <a:custGeom>
                <a:rect b="b" l="l" r="r" t="t"/>
                <a:pathLst>
                  <a:path extrusionOk="0" h="635" w="602">
                    <a:moveTo>
                      <a:pt x="1" y="1"/>
                    </a:moveTo>
                    <a:lnTo>
                      <a:pt x="1" y="634"/>
                    </a:lnTo>
                    <a:lnTo>
                      <a:pt x="601" y="634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4"/>
              <p:cNvSpPr/>
              <p:nvPr/>
            </p:nvSpPr>
            <p:spPr>
              <a:xfrm>
                <a:off x="5846427" y="3386420"/>
                <a:ext cx="20948" cy="22096"/>
              </a:xfrm>
              <a:custGeom>
                <a:rect b="b" l="l" r="r" t="t"/>
                <a:pathLst>
                  <a:path extrusionOk="0" h="635" w="602">
                    <a:moveTo>
                      <a:pt x="1" y="1"/>
                    </a:moveTo>
                    <a:lnTo>
                      <a:pt x="1" y="635"/>
                    </a:lnTo>
                    <a:lnTo>
                      <a:pt x="601" y="63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4"/>
              <p:cNvSpPr/>
              <p:nvPr/>
            </p:nvSpPr>
            <p:spPr>
              <a:xfrm>
                <a:off x="5321775" y="3073027"/>
                <a:ext cx="22062" cy="224061"/>
              </a:xfrm>
              <a:custGeom>
                <a:rect b="b" l="l" r="r" t="t"/>
                <a:pathLst>
                  <a:path extrusionOk="0" h="6439" w="634">
                    <a:moveTo>
                      <a:pt x="0" y="0"/>
                    </a:moveTo>
                    <a:lnTo>
                      <a:pt x="0" y="6438"/>
                    </a:lnTo>
                    <a:lnTo>
                      <a:pt x="634" y="6438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4"/>
              <p:cNvSpPr/>
              <p:nvPr/>
            </p:nvSpPr>
            <p:spPr>
              <a:xfrm>
                <a:off x="5321775" y="3073027"/>
                <a:ext cx="22062" cy="22096"/>
              </a:xfrm>
              <a:custGeom>
                <a:rect b="b" l="l" r="r" t="t"/>
                <a:pathLst>
                  <a:path extrusionOk="0" h="635" w="634">
                    <a:moveTo>
                      <a:pt x="0" y="0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4"/>
              <p:cNvSpPr/>
              <p:nvPr/>
            </p:nvSpPr>
            <p:spPr>
              <a:xfrm>
                <a:off x="5343802" y="3050965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4"/>
              <p:cNvSpPr/>
              <p:nvPr/>
            </p:nvSpPr>
            <p:spPr>
              <a:xfrm>
                <a:off x="5367047" y="3028902"/>
                <a:ext cx="22062" cy="20948"/>
              </a:xfrm>
              <a:custGeom>
                <a:rect b="b" l="l" r="r" t="t"/>
                <a:pathLst>
                  <a:path extrusionOk="0" h="602" w="634">
                    <a:moveTo>
                      <a:pt x="0" y="1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4"/>
              <p:cNvSpPr/>
              <p:nvPr/>
            </p:nvSpPr>
            <p:spPr>
              <a:xfrm>
                <a:off x="5389075" y="3006840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5" y="635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4"/>
              <p:cNvSpPr/>
              <p:nvPr/>
            </p:nvSpPr>
            <p:spPr>
              <a:xfrm>
                <a:off x="5412320" y="2984813"/>
                <a:ext cx="22062" cy="22062"/>
              </a:xfrm>
              <a:custGeom>
                <a:rect b="b" l="l" r="r" t="t"/>
                <a:pathLst>
                  <a:path extrusionOk="0" h="634" w="634">
                    <a:moveTo>
                      <a:pt x="0" y="0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4"/>
              <p:cNvSpPr/>
              <p:nvPr/>
            </p:nvSpPr>
            <p:spPr>
              <a:xfrm>
                <a:off x="6223674" y="3073027"/>
                <a:ext cx="20948" cy="224061"/>
              </a:xfrm>
              <a:custGeom>
                <a:rect b="b" l="l" r="r" t="t"/>
                <a:pathLst>
                  <a:path extrusionOk="0" h="6439" w="602">
                    <a:moveTo>
                      <a:pt x="1" y="0"/>
                    </a:moveTo>
                    <a:lnTo>
                      <a:pt x="1" y="6438"/>
                    </a:lnTo>
                    <a:lnTo>
                      <a:pt x="601" y="6438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4"/>
              <p:cNvSpPr/>
              <p:nvPr/>
            </p:nvSpPr>
            <p:spPr>
              <a:xfrm>
                <a:off x="6223674" y="3073027"/>
                <a:ext cx="20948" cy="22096"/>
              </a:xfrm>
              <a:custGeom>
                <a:rect b="b" l="l" r="r" t="t"/>
                <a:pathLst>
                  <a:path extrusionOk="0" h="635" w="602">
                    <a:moveTo>
                      <a:pt x="1" y="0"/>
                    </a:moveTo>
                    <a:lnTo>
                      <a:pt x="1" y="634"/>
                    </a:lnTo>
                    <a:lnTo>
                      <a:pt x="601" y="634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4"/>
              <p:cNvSpPr/>
              <p:nvPr/>
            </p:nvSpPr>
            <p:spPr>
              <a:xfrm>
                <a:off x="6201612" y="3050965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4"/>
              <p:cNvSpPr/>
              <p:nvPr/>
            </p:nvSpPr>
            <p:spPr>
              <a:xfrm>
                <a:off x="6178402" y="3028902"/>
                <a:ext cx="20948" cy="20948"/>
              </a:xfrm>
              <a:custGeom>
                <a:rect b="b" l="l" r="r" t="t"/>
                <a:pathLst>
                  <a:path extrusionOk="0" h="602" w="602">
                    <a:moveTo>
                      <a:pt x="1" y="1"/>
                    </a:moveTo>
                    <a:lnTo>
                      <a:pt x="1" y="601"/>
                    </a:lnTo>
                    <a:lnTo>
                      <a:pt x="601" y="601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4"/>
              <p:cNvSpPr/>
              <p:nvPr/>
            </p:nvSpPr>
            <p:spPr>
              <a:xfrm>
                <a:off x="6156340" y="3006840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5" y="635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4"/>
              <p:cNvSpPr/>
              <p:nvPr/>
            </p:nvSpPr>
            <p:spPr>
              <a:xfrm>
                <a:off x="6134313" y="2984813"/>
                <a:ext cx="22062" cy="22062"/>
              </a:xfrm>
              <a:custGeom>
                <a:rect b="b" l="l" r="r" t="t"/>
                <a:pathLst>
                  <a:path extrusionOk="0" h="634" w="634">
                    <a:moveTo>
                      <a:pt x="0" y="0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4"/>
              <p:cNvSpPr/>
              <p:nvPr/>
            </p:nvSpPr>
            <p:spPr>
              <a:xfrm>
                <a:off x="5434347" y="3386420"/>
                <a:ext cx="435317" cy="22096"/>
              </a:xfrm>
              <a:custGeom>
                <a:rect b="b" l="l" r="r" t="t"/>
                <a:pathLst>
                  <a:path extrusionOk="0" h="635" w="12510">
                    <a:moveTo>
                      <a:pt x="1" y="1"/>
                    </a:moveTo>
                    <a:lnTo>
                      <a:pt x="1" y="635"/>
                    </a:lnTo>
                    <a:lnTo>
                      <a:pt x="12510" y="635"/>
                    </a:lnTo>
                    <a:lnTo>
                      <a:pt x="1251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4"/>
              <p:cNvSpPr/>
              <p:nvPr/>
            </p:nvSpPr>
            <p:spPr>
              <a:xfrm>
                <a:off x="5981096" y="3386420"/>
                <a:ext cx="153248" cy="22096"/>
              </a:xfrm>
              <a:custGeom>
                <a:rect b="b" l="l" r="r" t="t"/>
                <a:pathLst>
                  <a:path extrusionOk="0" h="635" w="4404">
                    <a:moveTo>
                      <a:pt x="0" y="1"/>
                    </a:moveTo>
                    <a:lnTo>
                      <a:pt x="0" y="635"/>
                    </a:lnTo>
                    <a:lnTo>
                      <a:pt x="4403" y="635"/>
                    </a:lnTo>
                    <a:lnTo>
                      <a:pt x="440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4"/>
              <p:cNvSpPr/>
              <p:nvPr/>
            </p:nvSpPr>
            <p:spPr>
              <a:xfrm>
                <a:off x="6223674" y="3274996"/>
                <a:ext cx="20948" cy="22096"/>
              </a:xfrm>
              <a:custGeom>
                <a:rect b="b" l="l" r="r" t="t"/>
                <a:pathLst>
                  <a:path extrusionOk="0" h="635" w="602">
                    <a:moveTo>
                      <a:pt x="1" y="0"/>
                    </a:moveTo>
                    <a:lnTo>
                      <a:pt x="1" y="634"/>
                    </a:lnTo>
                    <a:lnTo>
                      <a:pt x="601" y="634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4"/>
              <p:cNvSpPr/>
              <p:nvPr/>
            </p:nvSpPr>
            <p:spPr>
              <a:xfrm>
                <a:off x="6201612" y="3297058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0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4"/>
              <p:cNvSpPr/>
              <p:nvPr/>
            </p:nvSpPr>
            <p:spPr>
              <a:xfrm>
                <a:off x="6178402" y="3320269"/>
                <a:ext cx="20948" cy="20913"/>
              </a:xfrm>
              <a:custGeom>
                <a:rect b="b" l="l" r="r" t="t"/>
                <a:pathLst>
                  <a:path extrusionOk="0" h="601" w="602">
                    <a:moveTo>
                      <a:pt x="1" y="0"/>
                    </a:moveTo>
                    <a:lnTo>
                      <a:pt x="1" y="601"/>
                    </a:lnTo>
                    <a:lnTo>
                      <a:pt x="601" y="601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4"/>
              <p:cNvSpPr/>
              <p:nvPr/>
            </p:nvSpPr>
            <p:spPr>
              <a:xfrm>
                <a:off x="6156340" y="3341148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5" y="635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4"/>
              <p:cNvSpPr/>
              <p:nvPr/>
            </p:nvSpPr>
            <p:spPr>
              <a:xfrm>
                <a:off x="6134313" y="3365541"/>
                <a:ext cx="22062" cy="20913"/>
              </a:xfrm>
              <a:custGeom>
                <a:rect b="b" l="l" r="r" t="t"/>
                <a:pathLst>
                  <a:path extrusionOk="0" h="601" w="634">
                    <a:moveTo>
                      <a:pt x="0" y="0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4"/>
              <p:cNvSpPr/>
              <p:nvPr/>
            </p:nvSpPr>
            <p:spPr>
              <a:xfrm>
                <a:off x="5321775" y="3274996"/>
                <a:ext cx="22062" cy="22096"/>
              </a:xfrm>
              <a:custGeom>
                <a:rect b="b" l="l" r="r" t="t"/>
                <a:pathLst>
                  <a:path extrusionOk="0" h="635" w="634">
                    <a:moveTo>
                      <a:pt x="0" y="0"/>
                    </a:moveTo>
                    <a:lnTo>
                      <a:pt x="0" y="634"/>
                    </a:lnTo>
                    <a:lnTo>
                      <a:pt x="634" y="634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4"/>
              <p:cNvSpPr/>
              <p:nvPr/>
            </p:nvSpPr>
            <p:spPr>
              <a:xfrm>
                <a:off x="5343802" y="3297058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0"/>
                    </a:moveTo>
                    <a:lnTo>
                      <a:pt x="1" y="634"/>
                    </a:lnTo>
                    <a:lnTo>
                      <a:pt x="635" y="634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4"/>
              <p:cNvSpPr/>
              <p:nvPr/>
            </p:nvSpPr>
            <p:spPr>
              <a:xfrm>
                <a:off x="5367047" y="3320269"/>
                <a:ext cx="22062" cy="20913"/>
              </a:xfrm>
              <a:custGeom>
                <a:rect b="b" l="l" r="r" t="t"/>
                <a:pathLst>
                  <a:path extrusionOk="0" h="601" w="634">
                    <a:moveTo>
                      <a:pt x="0" y="0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4"/>
              <p:cNvSpPr/>
              <p:nvPr/>
            </p:nvSpPr>
            <p:spPr>
              <a:xfrm>
                <a:off x="5389075" y="3341148"/>
                <a:ext cx="22096" cy="22096"/>
              </a:xfrm>
              <a:custGeom>
                <a:rect b="b" l="l" r="r" t="t"/>
                <a:pathLst>
                  <a:path extrusionOk="0" h="635" w="635">
                    <a:moveTo>
                      <a:pt x="1" y="1"/>
                    </a:moveTo>
                    <a:lnTo>
                      <a:pt x="1" y="635"/>
                    </a:lnTo>
                    <a:lnTo>
                      <a:pt x="635" y="635"/>
                    </a:ln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4"/>
              <p:cNvSpPr/>
              <p:nvPr/>
            </p:nvSpPr>
            <p:spPr>
              <a:xfrm>
                <a:off x="5412320" y="3365541"/>
                <a:ext cx="22062" cy="20913"/>
              </a:xfrm>
              <a:custGeom>
                <a:rect b="b" l="l" r="r" t="t"/>
                <a:pathLst>
                  <a:path extrusionOk="0" h="601" w="634">
                    <a:moveTo>
                      <a:pt x="0" y="0"/>
                    </a:moveTo>
                    <a:lnTo>
                      <a:pt x="0" y="601"/>
                    </a:lnTo>
                    <a:lnTo>
                      <a:pt x="634" y="601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6" name="Google Shape;1096;p44"/>
            <p:cNvSpPr txBox="1"/>
            <p:nvPr/>
          </p:nvSpPr>
          <p:spPr>
            <a:xfrm>
              <a:off x="6206775" y="1242125"/>
              <a:ext cx="1671300" cy="43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ra Code"/>
                  <a:ea typeface="Fira Code"/>
                  <a:cs typeface="Fira Code"/>
                  <a:sym typeface="Fira Code"/>
                </a:rPr>
                <a:t>404 NOT FOUND</a:t>
              </a:r>
              <a:endParaRPr sz="1500"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pic>
        <p:nvPicPr>
          <p:cNvPr id="1097" name="Google Shape;10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075" y="3230900"/>
            <a:ext cx="660799" cy="6608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098" name="Google Shape;1098;p44"/>
          <p:cNvGraphicFramePr/>
          <p:nvPr/>
        </p:nvGraphicFramePr>
        <p:xfrm>
          <a:off x="2425575" y="16968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{EBA17B22-26D2-49BF-A3B6-035CDBDF485D}</a:tableStyleId>
              </a:tblPr>
              <a:tblGrid>
                <a:gridCol w="1347625"/>
                <a:gridCol w="1591375"/>
                <a:gridCol w="1591375"/>
                <a:gridCol w="1591375"/>
              </a:tblGrid>
              <a:tr h="24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Chakra Petch Medium"/>
                          <a:ea typeface="Chakra Petch Medium"/>
                          <a:cs typeface="Chakra Petch Medium"/>
                          <a:sym typeface="Chakra Petch Medium"/>
                        </a:rPr>
                        <a:t>ages_1</a:t>
                      </a:r>
                      <a:endParaRPr sz="1700">
                        <a:solidFill>
                          <a:schemeClr val="dk1"/>
                        </a:solidFill>
                        <a:latin typeface="Chakra Petch Medium"/>
                        <a:ea typeface="Chakra Petch Medium"/>
                        <a:cs typeface="Chakra Petch Medium"/>
                        <a:sym typeface="Chakra Petch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Chakra Petch Medium"/>
                          <a:ea typeface="Chakra Petch Medium"/>
                          <a:cs typeface="Chakra Petch Medium"/>
                          <a:sym typeface="Chakra Petch Medium"/>
                        </a:rPr>
                        <a:t>ages_2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Chakra Petch Medium"/>
                          <a:ea typeface="Chakra Petch Medium"/>
                          <a:cs typeface="Chakra Petch Medium"/>
                          <a:sym typeface="Chakra Petch Medium"/>
                        </a:rPr>
                        <a:t>ages_3</a:t>
                      </a:r>
                      <a:endParaRPr sz="1700">
                        <a:solidFill>
                          <a:schemeClr val="dk1"/>
                        </a:solidFill>
                        <a:latin typeface="Chakra Petch Medium"/>
                        <a:ea typeface="Chakra Petch Medium"/>
                        <a:cs typeface="Chakra Petch Medium"/>
                        <a:sym typeface="Chakra Petch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Chakra Petch Medium"/>
                          <a:ea typeface="Chakra Petch Medium"/>
                          <a:cs typeface="Chakra Petch Medium"/>
                          <a:sym typeface="Chakra Petch Medium"/>
                        </a:rPr>
                        <a:t>ages_4</a:t>
                      </a:r>
                      <a:endParaRPr sz="1700">
                        <a:solidFill>
                          <a:schemeClr val="dk1"/>
                        </a:solidFill>
                        <a:latin typeface="Chakra Petch Medium"/>
                        <a:ea typeface="Chakra Petch Medium"/>
                        <a:cs typeface="Chakra Petch Medium"/>
                        <a:sym typeface="Chakra Petch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Adriana Anacleto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Gabriel Rabelo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Bruno Guerra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Luis Gustavo Santana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Katiane Marcante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Guilherme Carvalho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Eduardo Lessa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Jean Bainha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Willian Albeche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Vinicius Bazanella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Gabriel Castro Silva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Matheus Tosin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Lucas Schell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Luiz Eduardo Mello</a:t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Code"/>
                          <a:ea typeface="Fira Code"/>
                          <a:cs typeface="Fira Code"/>
                          <a:sym typeface="Fira Code"/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Lucas</a:t>
                      </a:r>
                      <a:r>
                        <a:rPr lang="en" sz="9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</a:t>
                      </a:r>
                      <a:r>
                        <a:rPr lang="en" sz="9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Code"/>
                          <a:ea typeface="Fira Code"/>
                          <a:cs typeface="Fira Code"/>
                          <a:sym typeface="Fira Code"/>
                          <a:hlinkClick r:id="rId5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Cardoso</a:t>
                      </a:r>
                      <a:endParaRPr sz="9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99" name="Google Shape;1099;p44"/>
          <p:cNvSpPr txBox="1"/>
          <p:nvPr/>
        </p:nvSpPr>
        <p:spPr>
          <a:xfrm>
            <a:off x="6800425" y="778650"/>
            <a:ext cx="1746900" cy="677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SELECT name </a:t>
            </a:r>
            <a:br>
              <a:rPr lang="en" sz="16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</a:br>
            <a:r>
              <a:rPr lang="en" sz="16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FROM …</a:t>
            </a:r>
            <a:endParaRPr sz="600"/>
          </a:p>
        </p:txBody>
      </p:sp>
      <p:sp>
        <p:nvSpPr>
          <p:cNvPr id="1100" name="Google Shape;1100;p44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45"/>
          <p:cNvSpPr/>
          <p:nvPr/>
        </p:nvSpPr>
        <p:spPr>
          <a:xfrm>
            <a:off x="514525" y="1682850"/>
            <a:ext cx="5585700" cy="2237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4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Tecnologias</a:t>
            </a:r>
            <a:endParaRPr/>
          </a:p>
        </p:txBody>
      </p:sp>
      <p:sp>
        <p:nvSpPr>
          <p:cNvPr id="1107" name="Google Shape;1107;p45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  <p:sp>
        <p:nvSpPr>
          <p:cNvPr id="1108" name="Google Shape;1108;p45"/>
          <p:cNvSpPr txBox="1"/>
          <p:nvPr>
            <p:ph idx="2" type="title"/>
          </p:nvPr>
        </p:nvSpPr>
        <p:spPr>
          <a:xfrm>
            <a:off x="365625" y="2361313"/>
            <a:ext cx="2666100" cy="5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Boot</a:t>
            </a:r>
            <a:endParaRPr/>
          </a:p>
        </p:txBody>
      </p:sp>
      <p:sp>
        <p:nvSpPr>
          <p:cNvPr id="1109" name="Google Shape;1109;p45"/>
          <p:cNvSpPr txBox="1"/>
          <p:nvPr>
            <p:ph idx="3" type="subTitle"/>
          </p:nvPr>
        </p:nvSpPr>
        <p:spPr>
          <a:xfrm>
            <a:off x="591013" y="3151150"/>
            <a:ext cx="251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utilizada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back-end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110" name="Google Shape;1110;p45"/>
          <p:cNvSpPr txBox="1"/>
          <p:nvPr>
            <p:ph idx="2" type="title"/>
          </p:nvPr>
        </p:nvSpPr>
        <p:spPr>
          <a:xfrm>
            <a:off x="3434213" y="2269625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Thymeleaf</a:t>
            </a:r>
            <a:endParaRPr/>
          </a:p>
        </p:txBody>
      </p:sp>
      <p:sp>
        <p:nvSpPr>
          <p:cNvPr id="1111" name="Google Shape;1111;p45"/>
          <p:cNvSpPr txBox="1"/>
          <p:nvPr>
            <p:ph idx="3" type="subTitle"/>
          </p:nvPr>
        </p:nvSpPr>
        <p:spPr>
          <a:xfrm>
            <a:off x="3434213" y="2822900"/>
            <a:ext cx="2553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utilizada para 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front-end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112" name="Google Shape;1112;p45"/>
          <p:cNvSpPr txBox="1"/>
          <p:nvPr>
            <p:ph idx="2" type="title"/>
          </p:nvPr>
        </p:nvSpPr>
        <p:spPr>
          <a:xfrm>
            <a:off x="6250126" y="2278975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</a:t>
            </a:r>
            <a:endParaRPr/>
          </a:p>
        </p:txBody>
      </p:sp>
      <p:sp>
        <p:nvSpPr>
          <p:cNvPr id="1113" name="Google Shape;1113;p45"/>
          <p:cNvSpPr txBox="1"/>
          <p:nvPr>
            <p:ph idx="3" type="subTitle"/>
          </p:nvPr>
        </p:nvSpPr>
        <p:spPr>
          <a:xfrm>
            <a:off x="6430419" y="2763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relacional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grpSp>
        <p:nvGrpSpPr>
          <p:cNvPr id="1114" name="Google Shape;1114;p45"/>
          <p:cNvGrpSpPr/>
          <p:nvPr/>
        </p:nvGrpSpPr>
        <p:grpSpPr>
          <a:xfrm>
            <a:off x="1677485" y="1796037"/>
            <a:ext cx="340168" cy="340168"/>
            <a:chOff x="2676100" y="832575"/>
            <a:chExt cx="483125" cy="483125"/>
          </a:xfrm>
        </p:grpSpPr>
        <p:sp>
          <p:nvSpPr>
            <p:cNvPr id="1115" name="Google Shape;1115;p45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118" name="Google Shape;11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078" y="1894925"/>
            <a:ext cx="340175" cy="340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9" name="Google Shape;1119;p45"/>
          <p:cNvGrpSpPr/>
          <p:nvPr/>
        </p:nvGrpSpPr>
        <p:grpSpPr>
          <a:xfrm>
            <a:off x="4145498" y="3684591"/>
            <a:ext cx="502173" cy="502172"/>
            <a:chOff x="2913983" y="4329790"/>
            <a:chExt cx="591627" cy="591626"/>
          </a:xfrm>
        </p:grpSpPr>
        <p:sp>
          <p:nvSpPr>
            <p:cNvPr id="1120" name="Google Shape;1120;p45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" name="Google Shape;1134;p45"/>
          <p:cNvSpPr/>
          <p:nvPr/>
        </p:nvSpPr>
        <p:spPr>
          <a:xfrm>
            <a:off x="4597176" y="180666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6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  <p:pic>
        <p:nvPicPr>
          <p:cNvPr id="1140" name="Google Shape;11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25" y="1507725"/>
            <a:ext cx="2814848" cy="20278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41" name="Google Shape;114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9525" y="2311575"/>
            <a:ext cx="3034051" cy="214312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42" name="Google Shape;1142;p46"/>
          <p:cNvSpPr txBox="1"/>
          <p:nvPr/>
        </p:nvSpPr>
        <p:spPr>
          <a:xfrm>
            <a:off x="4256325" y="1589275"/>
            <a:ext cx="46599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Desenvolvimento dos diagramas de dados com base nos levantamentos de requisitos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Ajuda nos protótipos de telas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Desenvolvimento de código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Apoio aos AGES I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43" name="Google Shape;1143;p46"/>
          <p:cNvSpPr txBox="1"/>
          <p:nvPr/>
        </p:nvSpPr>
        <p:spPr>
          <a:xfrm>
            <a:off x="2036250" y="582975"/>
            <a:ext cx="507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Principais Atribuições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47"/>
          <p:cNvSpPr/>
          <p:nvPr/>
        </p:nvSpPr>
        <p:spPr>
          <a:xfrm>
            <a:off x="525750" y="1097525"/>
            <a:ext cx="4039500" cy="3612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Mini-retrospectiva</a:t>
            </a:r>
            <a:endParaRPr/>
          </a:p>
        </p:txBody>
      </p:sp>
      <p:sp>
        <p:nvSpPr>
          <p:cNvPr id="1150" name="Google Shape;1150;p47"/>
          <p:cNvSpPr txBox="1"/>
          <p:nvPr>
            <p:ph idx="1" type="subTitle"/>
          </p:nvPr>
        </p:nvSpPr>
        <p:spPr>
          <a:xfrm>
            <a:off x="525750" y="1669100"/>
            <a:ext cx="40395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Sessões técnicas iniciais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Testes de unidade (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VeriVal 1</a:t>
            </a:r>
            <a:r>
              <a:rPr lang="en"/>
              <a:t>)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Boa UX (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Luiz Eduardo</a:t>
            </a:r>
            <a:r>
              <a:rPr lang="en"/>
              <a:t>)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Primeiro contato com SEO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Prática remota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Trabalho em squad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7"/>
          <p:cNvSpPr txBox="1"/>
          <p:nvPr>
            <p:ph idx="2" type="subTitle"/>
          </p:nvPr>
        </p:nvSpPr>
        <p:spPr>
          <a:xfrm>
            <a:off x="4638300" y="1669100"/>
            <a:ext cx="42492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Não houve encontro presencial do time devido à pandemia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Pouco conhecimento da ORM utilizada no projeto (Liquibase)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Cliente não deu continuidade ao projeto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152" name="Google Shape;1152;p47"/>
          <p:cNvSpPr txBox="1"/>
          <p:nvPr>
            <p:ph idx="3" type="subTitle"/>
          </p:nvPr>
        </p:nvSpPr>
        <p:spPr>
          <a:xfrm>
            <a:off x="7108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Foi bom</a:t>
            </a:r>
            <a:endParaRPr/>
          </a:p>
        </p:txBody>
      </p:sp>
      <p:sp>
        <p:nvSpPr>
          <p:cNvPr id="1153" name="Google Shape;1153;p47"/>
          <p:cNvSpPr txBox="1"/>
          <p:nvPr>
            <p:ph idx="4" type="subTitle"/>
          </p:nvPr>
        </p:nvSpPr>
        <p:spPr>
          <a:xfrm>
            <a:off x="46383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Deixou a desejar</a:t>
            </a:r>
            <a:endParaRPr/>
          </a:p>
        </p:txBody>
      </p:sp>
      <p:grpSp>
        <p:nvGrpSpPr>
          <p:cNvPr id="1154" name="Google Shape;1154;p47"/>
          <p:cNvGrpSpPr/>
          <p:nvPr/>
        </p:nvGrpSpPr>
        <p:grpSpPr>
          <a:xfrm>
            <a:off x="2921923" y="4587941"/>
            <a:ext cx="502173" cy="502172"/>
            <a:chOff x="2913983" y="4329790"/>
            <a:chExt cx="591627" cy="591626"/>
          </a:xfrm>
        </p:grpSpPr>
        <p:sp>
          <p:nvSpPr>
            <p:cNvPr id="1155" name="Google Shape;1155;p47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7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7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7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7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" name="Google Shape;1169;p47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Compartilhamento</a:t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48"/>
          <p:cNvSpPr txBox="1"/>
          <p:nvPr>
            <p:ph type="title"/>
          </p:nvPr>
        </p:nvSpPr>
        <p:spPr>
          <a:xfrm>
            <a:off x="915075" y="2679600"/>
            <a:ext cx="3049800" cy="6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Apus Drones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175" name="Google Shape;1175;p48"/>
          <p:cNvSpPr txBox="1"/>
          <p:nvPr>
            <p:ph idx="2" type="title"/>
          </p:nvPr>
        </p:nvSpPr>
        <p:spPr>
          <a:xfrm>
            <a:off x="915075" y="183778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AGES III</a:t>
            </a:r>
            <a:endParaRPr/>
          </a:p>
        </p:txBody>
      </p:sp>
      <p:pic>
        <p:nvPicPr>
          <p:cNvPr id="1176" name="Google Shape;1176;p48"/>
          <p:cNvPicPr preferRelativeResize="0"/>
          <p:nvPr/>
        </p:nvPicPr>
        <p:blipFill rotWithShape="1">
          <a:blip r:embed="rId3">
            <a:alphaModFix/>
          </a:blip>
          <a:srcRect b="0" l="28368" r="28868" t="0"/>
          <a:stretch/>
        </p:blipFill>
        <p:spPr>
          <a:xfrm>
            <a:off x="5301775" y="1501550"/>
            <a:ext cx="973315" cy="15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48"/>
          <p:cNvSpPr/>
          <p:nvPr/>
        </p:nvSpPr>
        <p:spPr>
          <a:xfrm>
            <a:off x="5180992" y="1455312"/>
            <a:ext cx="1214881" cy="2402477"/>
          </a:xfrm>
          <a:custGeom>
            <a:rect b="b" l="l" r="r" t="t"/>
            <a:pathLst>
              <a:path extrusionOk="0" h="122466" w="6196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8" name="Google Shape;117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575" y="2733788"/>
            <a:ext cx="517724" cy="5177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9" name="Google Shape;1179;p48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4" name="Google Shape;118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6702" y="1242025"/>
            <a:ext cx="1735051" cy="310022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5" name="Google Shape;1185;p49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Detalhes</a:t>
            </a:r>
            <a:endParaRPr/>
          </a:p>
        </p:txBody>
      </p:sp>
      <p:sp>
        <p:nvSpPr>
          <p:cNvPr id="1186" name="Google Shape;1186;p49"/>
          <p:cNvSpPr txBox="1"/>
          <p:nvPr>
            <p:ph idx="4294967295" type="body"/>
          </p:nvPr>
        </p:nvSpPr>
        <p:spPr>
          <a:xfrm>
            <a:off x="720000" y="1595200"/>
            <a:ext cx="3908400" cy="2872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Objetivo</a:t>
            </a:r>
            <a:r>
              <a:rPr lang="en"/>
              <a:t>: Gerenciar a venda e entrega de produtos por drones.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Período</a:t>
            </a:r>
            <a:r>
              <a:rPr lang="en"/>
              <a:t>: 08/2021 a 11/2021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Professor</a:t>
            </a:r>
            <a:r>
              <a:rPr lang="en"/>
              <a:t>: Edson Moreno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Cliente</a:t>
            </a:r>
            <a:r>
              <a:rPr lang="en"/>
              <a:t>: Henrique Dvogeski e Kauan Boerner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6969817" y="2360856"/>
            <a:ext cx="534466" cy="691809"/>
            <a:chOff x="2875937" y="1960933"/>
            <a:chExt cx="629673" cy="815044"/>
          </a:xfrm>
        </p:grpSpPr>
        <p:sp>
          <p:nvSpPr>
            <p:cNvPr id="1188" name="Google Shape;1188;p49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" name="Google Shape;1210;p49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5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</a:t>
            </a:r>
            <a:endParaRPr/>
          </a:p>
        </p:txBody>
      </p:sp>
      <p:grpSp>
        <p:nvGrpSpPr>
          <p:cNvPr id="1216" name="Google Shape;1216;p50"/>
          <p:cNvGrpSpPr/>
          <p:nvPr/>
        </p:nvGrpSpPr>
        <p:grpSpPr>
          <a:xfrm>
            <a:off x="488591" y="836864"/>
            <a:ext cx="595509" cy="500596"/>
            <a:chOff x="5800150" y="2362975"/>
            <a:chExt cx="209325" cy="175975"/>
          </a:xfrm>
        </p:grpSpPr>
        <p:sp>
          <p:nvSpPr>
            <p:cNvPr id="1217" name="Google Shape;1217;p50"/>
            <p:cNvSpPr/>
            <p:nvPr/>
          </p:nvSpPr>
          <p:spPr>
            <a:xfrm>
              <a:off x="5847675" y="2475550"/>
              <a:ext cx="32550" cy="31700"/>
            </a:xfrm>
            <a:custGeom>
              <a:rect b="b" l="l" r="r" t="t"/>
              <a:pathLst>
                <a:path extrusionOk="0" h="1268" w="1302">
                  <a:moveTo>
                    <a:pt x="1" y="0"/>
                  </a:moveTo>
                  <a:lnTo>
                    <a:pt x="1" y="601"/>
                  </a:lnTo>
                  <a:lnTo>
                    <a:pt x="668" y="601"/>
                  </a:lnTo>
                  <a:lnTo>
                    <a:pt x="668" y="0"/>
                  </a:lnTo>
                  <a:close/>
                  <a:moveTo>
                    <a:pt x="668" y="601"/>
                  </a:moveTo>
                  <a:lnTo>
                    <a:pt x="668" y="1268"/>
                  </a:lnTo>
                  <a:lnTo>
                    <a:pt x="1302" y="1268"/>
                  </a:lnTo>
                  <a:lnTo>
                    <a:pt x="1302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5816825" y="24430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0" y="0"/>
                  </a:moveTo>
                  <a:lnTo>
                    <a:pt x="0" y="634"/>
                  </a:lnTo>
                  <a:lnTo>
                    <a:pt x="601" y="634"/>
                  </a:lnTo>
                  <a:lnTo>
                    <a:pt x="601" y="0"/>
                  </a:lnTo>
                  <a:close/>
                  <a:moveTo>
                    <a:pt x="601" y="634"/>
                  </a:moveTo>
                  <a:lnTo>
                    <a:pt x="601" y="1301"/>
                  </a:lnTo>
                  <a:lnTo>
                    <a:pt x="1235" y="1301"/>
                  </a:lnTo>
                  <a:lnTo>
                    <a:pt x="1235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5800150" y="2377975"/>
              <a:ext cx="31700" cy="65075"/>
            </a:xfrm>
            <a:custGeom>
              <a:rect b="b" l="l" r="r" t="t"/>
              <a:pathLst>
                <a:path extrusionOk="0" h="2603" w="1268">
                  <a:moveTo>
                    <a:pt x="667" y="1"/>
                  </a:moveTo>
                  <a:lnTo>
                    <a:pt x="667" y="668"/>
                  </a:lnTo>
                  <a:lnTo>
                    <a:pt x="1268" y="668"/>
                  </a:lnTo>
                  <a:lnTo>
                    <a:pt x="1268" y="1"/>
                  </a:lnTo>
                  <a:close/>
                  <a:moveTo>
                    <a:pt x="0" y="668"/>
                  </a:moveTo>
                  <a:lnTo>
                    <a:pt x="0" y="1302"/>
                  </a:lnTo>
                  <a:lnTo>
                    <a:pt x="0" y="2602"/>
                  </a:lnTo>
                  <a:lnTo>
                    <a:pt x="667" y="2602"/>
                  </a:lnTo>
                  <a:lnTo>
                    <a:pt x="667" y="1302"/>
                  </a:lnTo>
                  <a:lnTo>
                    <a:pt x="667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5831825" y="2362975"/>
              <a:ext cx="48400" cy="15025"/>
            </a:xfrm>
            <a:custGeom>
              <a:rect b="b" l="l" r="r" t="t"/>
              <a:pathLst>
                <a:path extrusionOk="0" h="601" w="1936">
                  <a:moveTo>
                    <a:pt x="1" y="0"/>
                  </a:moveTo>
                  <a:lnTo>
                    <a:pt x="1" y="601"/>
                  </a:lnTo>
                  <a:lnTo>
                    <a:pt x="1936" y="601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5880200" y="237797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  <a:moveTo>
                    <a:pt x="668" y="668"/>
                  </a:moveTo>
                  <a:lnTo>
                    <a:pt x="668" y="1302"/>
                  </a:lnTo>
                  <a:lnTo>
                    <a:pt x="1302" y="1302"/>
                  </a:lnTo>
                  <a:lnTo>
                    <a:pt x="1302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5880200" y="2507225"/>
              <a:ext cx="15050" cy="15875"/>
            </a:xfrm>
            <a:custGeom>
              <a:rect b="b" l="l" r="r" t="t"/>
              <a:pathLst>
                <a:path extrusionOk="0" h="635" w="602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5929400" y="2475550"/>
              <a:ext cx="30875" cy="31700"/>
            </a:xfrm>
            <a:custGeom>
              <a:rect b="b" l="l" r="r" t="t"/>
              <a:pathLst>
                <a:path extrusionOk="0" h="1268" w="1235">
                  <a:moveTo>
                    <a:pt x="601" y="0"/>
                  </a:moveTo>
                  <a:lnTo>
                    <a:pt x="601" y="601"/>
                  </a:lnTo>
                  <a:lnTo>
                    <a:pt x="1235" y="601"/>
                  </a:lnTo>
                  <a:lnTo>
                    <a:pt x="1235" y="0"/>
                  </a:lnTo>
                  <a:close/>
                  <a:moveTo>
                    <a:pt x="1" y="601"/>
                  </a:moveTo>
                  <a:lnTo>
                    <a:pt x="1" y="1268"/>
                  </a:lnTo>
                  <a:lnTo>
                    <a:pt x="601" y="1268"/>
                  </a:lnTo>
                  <a:lnTo>
                    <a:pt x="601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5976950" y="2377975"/>
              <a:ext cx="32525" cy="65075"/>
            </a:xfrm>
            <a:custGeom>
              <a:rect b="b" l="l" r="r" t="t"/>
              <a:pathLst>
                <a:path extrusionOk="0" h="2603" w="1301">
                  <a:moveTo>
                    <a:pt x="0" y="1"/>
                  </a:moveTo>
                  <a:lnTo>
                    <a:pt x="0" y="668"/>
                  </a:lnTo>
                  <a:lnTo>
                    <a:pt x="634" y="668"/>
                  </a:lnTo>
                  <a:lnTo>
                    <a:pt x="634" y="1"/>
                  </a:lnTo>
                  <a:close/>
                  <a:moveTo>
                    <a:pt x="634" y="668"/>
                  </a:moveTo>
                  <a:lnTo>
                    <a:pt x="634" y="1302"/>
                  </a:lnTo>
                  <a:lnTo>
                    <a:pt x="634" y="2602"/>
                  </a:lnTo>
                  <a:lnTo>
                    <a:pt x="1301" y="2602"/>
                  </a:lnTo>
                  <a:lnTo>
                    <a:pt x="1301" y="1302"/>
                  </a:lnTo>
                  <a:lnTo>
                    <a:pt x="1301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5960250" y="244302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668" y="0"/>
                  </a:moveTo>
                  <a:lnTo>
                    <a:pt x="668" y="634"/>
                  </a:lnTo>
                  <a:lnTo>
                    <a:pt x="1302" y="634"/>
                  </a:lnTo>
                  <a:lnTo>
                    <a:pt x="1302" y="0"/>
                  </a:lnTo>
                  <a:close/>
                  <a:moveTo>
                    <a:pt x="1" y="634"/>
                  </a:moveTo>
                  <a:lnTo>
                    <a:pt x="1" y="1301"/>
                  </a:lnTo>
                  <a:lnTo>
                    <a:pt x="668" y="1301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5929400" y="2362975"/>
              <a:ext cx="47575" cy="15025"/>
            </a:xfrm>
            <a:custGeom>
              <a:rect b="b" l="l" r="r" t="t"/>
              <a:pathLst>
                <a:path extrusionOk="0" h="601" w="1903">
                  <a:moveTo>
                    <a:pt x="1" y="0"/>
                  </a:moveTo>
                  <a:lnTo>
                    <a:pt x="1" y="601"/>
                  </a:lnTo>
                  <a:lnTo>
                    <a:pt x="1902" y="601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5912725" y="237797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4"/>
                  </a:lnTo>
                  <a:lnTo>
                    <a:pt x="601" y="634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5912725" y="250722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5896875" y="2523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1" y="1"/>
                  </a:moveTo>
                  <a:lnTo>
                    <a:pt x="1" y="635"/>
                  </a:lnTo>
                  <a:lnTo>
                    <a:pt x="635" y="635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50"/>
          <p:cNvGrpSpPr/>
          <p:nvPr/>
        </p:nvGrpSpPr>
        <p:grpSpPr>
          <a:xfrm>
            <a:off x="1331813" y="1185925"/>
            <a:ext cx="4569439" cy="3483713"/>
            <a:chOff x="1331813" y="1185925"/>
            <a:chExt cx="4569439" cy="3483713"/>
          </a:xfrm>
        </p:grpSpPr>
        <p:pic>
          <p:nvPicPr>
            <p:cNvPr id="1231" name="Google Shape;1231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31813" y="1185925"/>
              <a:ext cx="4569426" cy="1734050"/>
            </a:xfrm>
            <a:prstGeom prst="rect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232" name="Google Shape;1232;p5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31825" y="2919975"/>
              <a:ext cx="4569426" cy="1749663"/>
            </a:xfrm>
            <a:prstGeom prst="rect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pic>
        <p:nvPicPr>
          <p:cNvPr id="1233" name="Google Shape;1233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5900" y="1185925"/>
            <a:ext cx="1553497" cy="8707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34" name="Google Shape;1234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0812" y="2056675"/>
            <a:ext cx="1543608" cy="8707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35" name="Google Shape;1235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0850" y="2927425"/>
            <a:ext cx="1543600" cy="8663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36" name="Google Shape;1236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50831" y="3806619"/>
            <a:ext cx="1543600" cy="86303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7" name="Google Shape;1237;p50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100"/>
          </a:p>
        </p:txBody>
      </p:sp>
      <p:cxnSp>
        <p:nvCxnSpPr>
          <p:cNvPr id="1238" name="Google Shape;1238;p50"/>
          <p:cNvCxnSpPr/>
          <p:nvPr/>
        </p:nvCxnSpPr>
        <p:spPr>
          <a:xfrm flipH="1" rot="10800000">
            <a:off x="6652775" y="2323300"/>
            <a:ext cx="1464600" cy="337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239" name="Google Shape;1239;p50"/>
          <p:cNvGrpSpPr/>
          <p:nvPr/>
        </p:nvGrpSpPr>
        <p:grpSpPr>
          <a:xfrm>
            <a:off x="6617038" y="2746991"/>
            <a:ext cx="285242" cy="369296"/>
            <a:chOff x="2875937" y="1960933"/>
            <a:chExt cx="629673" cy="815044"/>
          </a:xfrm>
        </p:grpSpPr>
        <p:sp>
          <p:nvSpPr>
            <p:cNvPr id="1240" name="Google Shape;1240;p50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2" name="Google Shape;1262;p50"/>
          <p:cNvSpPr txBox="1"/>
          <p:nvPr/>
        </p:nvSpPr>
        <p:spPr>
          <a:xfrm>
            <a:off x="8117375" y="2116875"/>
            <a:ext cx="68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Eu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51"/>
          <p:cNvSpPr/>
          <p:nvPr/>
        </p:nvSpPr>
        <p:spPr>
          <a:xfrm>
            <a:off x="514525" y="1682850"/>
            <a:ext cx="2666100" cy="2237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51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Tecnologias</a:t>
            </a:r>
            <a:endParaRPr/>
          </a:p>
        </p:txBody>
      </p:sp>
      <p:sp>
        <p:nvSpPr>
          <p:cNvPr id="1269" name="Google Shape;1269;p51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100"/>
          </a:p>
        </p:txBody>
      </p:sp>
      <p:sp>
        <p:nvSpPr>
          <p:cNvPr id="1270" name="Google Shape;1270;p51"/>
          <p:cNvSpPr txBox="1"/>
          <p:nvPr>
            <p:ph idx="2" type="title"/>
          </p:nvPr>
        </p:nvSpPr>
        <p:spPr>
          <a:xfrm>
            <a:off x="365625" y="2361313"/>
            <a:ext cx="2666100" cy="5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Boot</a:t>
            </a:r>
            <a:endParaRPr/>
          </a:p>
        </p:txBody>
      </p:sp>
      <p:sp>
        <p:nvSpPr>
          <p:cNvPr id="1271" name="Google Shape;1271;p51"/>
          <p:cNvSpPr txBox="1"/>
          <p:nvPr>
            <p:ph idx="3" type="subTitle"/>
          </p:nvPr>
        </p:nvSpPr>
        <p:spPr>
          <a:xfrm>
            <a:off x="591013" y="3151150"/>
            <a:ext cx="251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utilizada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backend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272" name="Google Shape;1272;p51"/>
          <p:cNvSpPr txBox="1"/>
          <p:nvPr>
            <p:ph idx="2" type="title"/>
          </p:nvPr>
        </p:nvSpPr>
        <p:spPr>
          <a:xfrm>
            <a:off x="3434213" y="2269625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Flutter</a:t>
            </a:r>
            <a:endParaRPr/>
          </a:p>
        </p:txBody>
      </p:sp>
      <p:sp>
        <p:nvSpPr>
          <p:cNvPr id="1273" name="Google Shape;1273;p51"/>
          <p:cNvSpPr txBox="1"/>
          <p:nvPr>
            <p:ph idx="3" type="subTitle"/>
          </p:nvPr>
        </p:nvSpPr>
        <p:spPr>
          <a:xfrm>
            <a:off x="3434213" y="2822900"/>
            <a:ext cx="2553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u</a:t>
            </a:r>
            <a:r>
              <a:rPr lang="en"/>
              <a:t>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frontend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274" name="Google Shape;1274;p51"/>
          <p:cNvSpPr txBox="1"/>
          <p:nvPr>
            <p:ph idx="2" type="title"/>
          </p:nvPr>
        </p:nvSpPr>
        <p:spPr>
          <a:xfrm>
            <a:off x="6250126" y="2278975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</a:t>
            </a:r>
            <a:endParaRPr/>
          </a:p>
        </p:txBody>
      </p:sp>
      <p:sp>
        <p:nvSpPr>
          <p:cNvPr id="1275" name="Google Shape;1275;p51"/>
          <p:cNvSpPr txBox="1"/>
          <p:nvPr>
            <p:ph idx="3" type="subTitle"/>
          </p:nvPr>
        </p:nvSpPr>
        <p:spPr>
          <a:xfrm>
            <a:off x="6430419" y="2763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relacional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grpSp>
        <p:nvGrpSpPr>
          <p:cNvPr id="1276" name="Google Shape;1276;p51"/>
          <p:cNvGrpSpPr/>
          <p:nvPr/>
        </p:nvGrpSpPr>
        <p:grpSpPr>
          <a:xfrm>
            <a:off x="4647678" y="1929448"/>
            <a:ext cx="239183" cy="340186"/>
            <a:chOff x="3342275" y="2615925"/>
            <a:chExt cx="339700" cy="483150"/>
          </a:xfrm>
        </p:grpSpPr>
        <p:sp>
          <p:nvSpPr>
            <p:cNvPr id="1277" name="Google Shape;1277;p51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79" name="Google Shape;1279;p51"/>
          <p:cNvGrpSpPr/>
          <p:nvPr/>
        </p:nvGrpSpPr>
        <p:grpSpPr>
          <a:xfrm>
            <a:off x="1677485" y="1796037"/>
            <a:ext cx="340168" cy="340168"/>
            <a:chOff x="2676100" y="832575"/>
            <a:chExt cx="483125" cy="483125"/>
          </a:xfrm>
        </p:grpSpPr>
        <p:sp>
          <p:nvSpPr>
            <p:cNvPr id="1280" name="Google Shape;1280;p51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81" name="Google Shape;1281;p51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82" name="Google Shape;1282;p51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283" name="Google Shape;128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078" y="1894925"/>
            <a:ext cx="340175" cy="340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4" name="Google Shape;1284;p51"/>
          <p:cNvGrpSpPr/>
          <p:nvPr/>
        </p:nvGrpSpPr>
        <p:grpSpPr>
          <a:xfrm>
            <a:off x="2479848" y="3701416"/>
            <a:ext cx="502173" cy="502172"/>
            <a:chOff x="2913983" y="4329790"/>
            <a:chExt cx="591627" cy="591626"/>
          </a:xfrm>
        </p:grpSpPr>
        <p:sp>
          <p:nvSpPr>
            <p:cNvPr id="1285" name="Google Shape;1285;p51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1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1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1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1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1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1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1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1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4"/>
          <p:cNvSpPr txBox="1"/>
          <p:nvPr>
            <p:ph type="title"/>
          </p:nvPr>
        </p:nvSpPr>
        <p:spPr>
          <a:xfrm>
            <a:off x="2241450" y="622325"/>
            <a:ext cx="46611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Sobre mim</a:t>
            </a:r>
            <a:endParaRPr/>
          </a:p>
        </p:txBody>
      </p:sp>
      <p:grpSp>
        <p:nvGrpSpPr>
          <p:cNvPr id="666" name="Google Shape;666;p34"/>
          <p:cNvGrpSpPr/>
          <p:nvPr/>
        </p:nvGrpSpPr>
        <p:grpSpPr>
          <a:xfrm>
            <a:off x="7068797" y="3853166"/>
            <a:ext cx="723042" cy="598023"/>
            <a:chOff x="1654675" y="4256126"/>
            <a:chExt cx="851841" cy="704551"/>
          </a:xfrm>
        </p:grpSpPr>
        <p:grpSp>
          <p:nvGrpSpPr>
            <p:cNvPr id="667" name="Google Shape;667;p34"/>
            <p:cNvGrpSpPr/>
            <p:nvPr/>
          </p:nvGrpSpPr>
          <p:grpSpPr>
            <a:xfrm>
              <a:off x="1654675" y="4256126"/>
              <a:ext cx="445587" cy="704551"/>
              <a:chOff x="1654675" y="4256126"/>
              <a:chExt cx="445587" cy="704551"/>
            </a:xfrm>
          </p:grpSpPr>
          <p:sp>
            <p:nvSpPr>
              <p:cNvPr id="668" name="Google Shape;668;p34"/>
              <p:cNvSpPr/>
              <p:nvPr/>
            </p:nvSpPr>
            <p:spPr>
              <a:xfrm>
                <a:off x="1655926" y="4257377"/>
                <a:ext cx="440657" cy="703300"/>
              </a:xfrm>
              <a:custGeom>
                <a:rect b="b" l="l" r="r" t="t"/>
                <a:pathLst>
                  <a:path extrusionOk="0" h="19114" w="11976">
                    <a:moveTo>
                      <a:pt x="0" y="0"/>
                    </a:moveTo>
                    <a:lnTo>
                      <a:pt x="0" y="17112"/>
                    </a:lnTo>
                    <a:lnTo>
                      <a:pt x="2002" y="17112"/>
                    </a:lnTo>
                    <a:lnTo>
                      <a:pt x="2002" y="16112"/>
                    </a:lnTo>
                    <a:lnTo>
                      <a:pt x="3002" y="16112"/>
                    </a:lnTo>
                    <a:lnTo>
                      <a:pt x="3002" y="15111"/>
                    </a:lnTo>
                    <a:lnTo>
                      <a:pt x="4003" y="15111"/>
                    </a:lnTo>
                    <a:lnTo>
                      <a:pt x="4003" y="14110"/>
                    </a:lnTo>
                    <a:lnTo>
                      <a:pt x="4971" y="14110"/>
                    </a:lnTo>
                    <a:lnTo>
                      <a:pt x="4971" y="16112"/>
                    </a:lnTo>
                    <a:lnTo>
                      <a:pt x="5971" y="16112"/>
                    </a:lnTo>
                    <a:lnTo>
                      <a:pt x="5971" y="18113"/>
                    </a:lnTo>
                    <a:lnTo>
                      <a:pt x="6972" y="18113"/>
                    </a:lnTo>
                    <a:lnTo>
                      <a:pt x="6972" y="19114"/>
                    </a:lnTo>
                    <a:lnTo>
                      <a:pt x="8973" y="19114"/>
                    </a:lnTo>
                    <a:lnTo>
                      <a:pt x="8973" y="18113"/>
                    </a:lnTo>
                    <a:lnTo>
                      <a:pt x="9974" y="18113"/>
                    </a:lnTo>
                    <a:lnTo>
                      <a:pt x="9974" y="16112"/>
                    </a:lnTo>
                    <a:lnTo>
                      <a:pt x="8973" y="16112"/>
                    </a:lnTo>
                    <a:lnTo>
                      <a:pt x="8973" y="14110"/>
                    </a:lnTo>
                    <a:lnTo>
                      <a:pt x="7973" y="14110"/>
                    </a:lnTo>
                    <a:lnTo>
                      <a:pt x="7973" y="13110"/>
                    </a:lnTo>
                    <a:lnTo>
                      <a:pt x="11976" y="13110"/>
                    </a:lnTo>
                    <a:lnTo>
                      <a:pt x="11976" y="12009"/>
                    </a:lnTo>
                    <a:lnTo>
                      <a:pt x="11976" y="11008"/>
                    </a:lnTo>
                    <a:lnTo>
                      <a:pt x="11042" y="11008"/>
                    </a:lnTo>
                    <a:lnTo>
                      <a:pt x="11042" y="10007"/>
                    </a:lnTo>
                    <a:lnTo>
                      <a:pt x="10041" y="10007"/>
                    </a:lnTo>
                    <a:lnTo>
                      <a:pt x="10041" y="9007"/>
                    </a:lnTo>
                    <a:lnTo>
                      <a:pt x="9040" y="9007"/>
                    </a:lnTo>
                    <a:lnTo>
                      <a:pt x="9040" y="8006"/>
                    </a:lnTo>
                    <a:lnTo>
                      <a:pt x="8039" y="8006"/>
                    </a:lnTo>
                    <a:lnTo>
                      <a:pt x="8039" y="7005"/>
                    </a:lnTo>
                    <a:lnTo>
                      <a:pt x="7039" y="7005"/>
                    </a:lnTo>
                    <a:lnTo>
                      <a:pt x="7039" y="6005"/>
                    </a:lnTo>
                    <a:lnTo>
                      <a:pt x="6038" y="6005"/>
                    </a:lnTo>
                    <a:lnTo>
                      <a:pt x="6038" y="5004"/>
                    </a:lnTo>
                    <a:lnTo>
                      <a:pt x="5037" y="5004"/>
                    </a:lnTo>
                    <a:lnTo>
                      <a:pt x="5037" y="4003"/>
                    </a:lnTo>
                    <a:lnTo>
                      <a:pt x="4037" y="4003"/>
                    </a:lnTo>
                    <a:lnTo>
                      <a:pt x="4037" y="3002"/>
                    </a:lnTo>
                    <a:lnTo>
                      <a:pt x="3036" y="3002"/>
                    </a:lnTo>
                    <a:lnTo>
                      <a:pt x="3036" y="2002"/>
                    </a:lnTo>
                    <a:lnTo>
                      <a:pt x="2035" y="2002"/>
                    </a:lnTo>
                    <a:lnTo>
                      <a:pt x="2035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4"/>
              <p:cNvSpPr/>
              <p:nvPr/>
            </p:nvSpPr>
            <p:spPr>
              <a:xfrm>
                <a:off x="1654675" y="4256126"/>
                <a:ext cx="36869" cy="628459"/>
              </a:xfrm>
              <a:custGeom>
                <a:rect b="b" l="l" r="r" t="t"/>
                <a:pathLst>
                  <a:path extrusionOk="0" h="17080" w="1002">
                    <a:moveTo>
                      <a:pt x="1" y="1"/>
                    </a:moveTo>
                    <a:lnTo>
                      <a:pt x="1" y="17080"/>
                    </a:lnTo>
                    <a:lnTo>
                      <a:pt x="1002" y="17080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4"/>
              <p:cNvSpPr/>
              <p:nvPr/>
            </p:nvSpPr>
            <p:spPr>
              <a:xfrm>
                <a:off x="1692758" y="4292958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4"/>
              <p:cNvSpPr/>
              <p:nvPr/>
            </p:nvSpPr>
            <p:spPr>
              <a:xfrm>
                <a:off x="1729553" y="4329790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4"/>
              <p:cNvSpPr/>
              <p:nvPr/>
            </p:nvSpPr>
            <p:spPr>
              <a:xfrm>
                <a:off x="1765170" y="4366621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4"/>
              <p:cNvSpPr/>
              <p:nvPr/>
            </p:nvSpPr>
            <p:spPr>
              <a:xfrm>
                <a:off x="1803216" y="4403416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4"/>
              <p:cNvSpPr/>
              <p:nvPr/>
            </p:nvSpPr>
            <p:spPr>
              <a:xfrm>
                <a:off x="1841262" y="4440248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4"/>
              <p:cNvSpPr/>
              <p:nvPr/>
            </p:nvSpPr>
            <p:spPr>
              <a:xfrm>
                <a:off x="1878057" y="4477080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2" y="1001"/>
                    </a:lnTo>
                    <a:lnTo>
                      <a:pt x="10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4"/>
              <p:cNvSpPr/>
              <p:nvPr/>
            </p:nvSpPr>
            <p:spPr>
              <a:xfrm>
                <a:off x="1914889" y="4515125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4"/>
              <p:cNvSpPr/>
              <p:nvPr/>
            </p:nvSpPr>
            <p:spPr>
              <a:xfrm>
                <a:off x="1951721" y="4551920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4"/>
              <p:cNvSpPr/>
              <p:nvPr/>
            </p:nvSpPr>
            <p:spPr>
              <a:xfrm>
                <a:off x="1988553" y="4588752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4"/>
              <p:cNvSpPr/>
              <p:nvPr/>
            </p:nvSpPr>
            <p:spPr>
              <a:xfrm>
                <a:off x="2025348" y="4625584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2" y="1001"/>
                    </a:lnTo>
                    <a:lnTo>
                      <a:pt x="10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4"/>
              <p:cNvSpPr/>
              <p:nvPr/>
            </p:nvSpPr>
            <p:spPr>
              <a:xfrm>
                <a:off x="2062179" y="4662415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4"/>
              <p:cNvSpPr/>
              <p:nvPr/>
            </p:nvSpPr>
            <p:spPr>
              <a:xfrm>
                <a:off x="1914889" y="4699210"/>
                <a:ext cx="185373" cy="36869"/>
              </a:xfrm>
              <a:custGeom>
                <a:rect b="b" l="l" r="r" t="t"/>
                <a:pathLst>
                  <a:path extrusionOk="0" h="1002" w="5038">
                    <a:moveTo>
                      <a:pt x="1" y="1"/>
                    </a:moveTo>
                    <a:lnTo>
                      <a:pt x="1" y="1002"/>
                    </a:lnTo>
                    <a:lnTo>
                      <a:pt x="5038" y="1002"/>
                    </a:lnTo>
                    <a:lnTo>
                      <a:pt x="503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4"/>
              <p:cNvSpPr/>
              <p:nvPr/>
            </p:nvSpPr>
            <p:spPr>
              <a:xfrm>
                <a:off x="1914889" y="4736042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4"/>
              <p:cNvSpPr/>
              <p:nvPr/>
            </p:nvSpPr>
            <p:spPr>
              <a:xfrm>
                <a:off x="1803216" y="4736042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4"/>
              <p:cNvSpPr/>
              <p:nvPr/>
            </p:nvSpPr>
            <p:spPr>
              <a:xfrm>
                <a:off x="1841262" y="4772874"/>
                <a:ext cx="36832" cy="73664"/>
              </a:xfrm>
              <a:custGeom>
                <a:rect b="b" l="l" r="r" t="t"/>
                <a:pathLst>
                  <a:path extrusionOk="0" h="2002" w="1001">
                    <a:moveTo>
                      <a:pt x="0" y="0"/>
                    </a:move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4"/>
              <p:cNvSpPr/>
              <p:nvPr/>
            </p:nvSpPr>
            <p:spPr>
              <a:xfrm>
                <a:off x="1878057" y="4847751"/>
                <a:ext cx="36869" cy="73664"/>
              </a:xfrm>
              <a:custGeom>
                <a:rect b="b" l="l" r="r" t="t"/>
                <a:pathLst>
                  <a:path extrusionOk="0" h="2002" w="1002">
                    <a:moveTo>
                      <a:pt x="1" y="0"/>
                    </a:moveTo>
                    <a:lnTo>
                      <a:pt x="1" y="2001"/>
                    </a:lnTo>
                    <a:lnTo>
                      <a:pt x="1002" y="2001"/>
                    </a:lnTo>
                    <a:lnTo>
                      <a:pt x="10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4"/>
              <p:cNvSpPr/>
              <p:nvPr/>
            </p:nvSpPr>
            <p:spPr>
              <a:xfrm>
                <a:off x="1914889" y="4921378"/>
                <a:ext cx="73700" cy="36869"/>
              </a:xfrm>
              <a:custGeom>
                <a:rect b="b" l="l" r="r" t="t"/>
                <a:pathLst>
                  <a:path extrusionOk="0" h="1002" w="2003">
                    <a:moveTo>
                      <a:pt x="1" y="0"/>
                    </a:moveTo>
                    <a:lnTo>
                      <a:pt x="1" y="1001"/>
                    </a:lnTo>
                    <a:lnTo>
                      <a:pt x="2002" y="1001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4"/>
              <p:cNvSpPr/>
              <p:nvPr/>
            </p:nvSpPr>
            <p:spPr>
              <a:xfrm>
                <a:off x="1951721" y="4772874"/>
                <a:ext cx="36869" cy="73664"/>
              </a:xfrm>
              <a:custGeom>
                <a:rect b="b" l="l" r="r" t="t"/>
                <a:pathLst>
                  <a:path extrusionOk="0" h="2002" w="1002">
                    <a:moveTo>
                      <a:pt x="0" y="0"/>
                    </a:move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4"/>
              <p:cNvSpPr/>
              <p:nvPr/>
            </p:nvSpPr>
            <p:spPr>
              <a:xfrm>
                <a:off x="1988553" y="4847751"/>
                <a:ext cx="36832" cy="73664"/>
              </a:xfrm>
              <a:custGeom>
                <a:rect b="b" l="l" r="r" t="t"/>
                <a:pathLst>
                  <a:path extrusionOk="0" h="2002" w="1001">
                    <a:moveTo>
                      <a:pt x="0" y="0"/>
                    </a:moveTo>
                    <a:lnTo>
                      <a:pt x="0" y="2001"/>
                    </a:lnTo>
                    <a:lnTo>
                      <a:pt x="1001" y="2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4"/>
              <p:cNvSpPr/>
              <p:nvPr/>
            </p:nvSpPr>
            <p:spPr>
              <a:xfrm>
                <a:off x="1765170" y="4772874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4"/>
              <p:cNvSpPr/>
              <p:nvPr/>
            </p:nvSpPr>
            <p:spPr>
              <a:xfrm>
                <a:off x="1729553" y="4810920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4"/>
              <p:cNvSpPr/>
              <p:nvPr/>
            </p:nvSpPr>
            <p:spPr>
              <a:xfrm>
                <a:off x="1692758" y="4847751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" name="Google Shape;692;p34"/>
            <p:cNvGrpSpPr/>
            <p:nvPr/>
          </p:nvGrpSpPr>
          <p:grpSpPr>
            <a:xfrm>
              <a:off x="2099011" y="4329790"/>
              <a:ext cx="407505" cy="517999"/>
              <a:chOff x="2099011" y="4329790"/>
              <a:chExt cx="407505" cy="517999"/>
            </a:xfrm>
          </p:grpSpPr>
          <p:sp>
            <p:nvSpPr>
              <p:cNvPr id="693" name="Google Shape;693;p34"/>
              <p:cNvSpPr/>
              <p:nvPr/>
            </p:nvSpPr>
            <p:spPr>
              <a:xfrm>
                <a:off x="2100225" y="4331004"/>
                <a:ext cx="405076" cy="515535"/>
              </a:xfrm>
              <a:custGeom>
                <a:rect b="b" l="l" r="r" t="t"/>
                <a:pathLst>
                  <a:path extrusionOk="0" h="14011" w="11009">
                    <a:moveTo>
                      <a:pt x="1" y="1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1001" y="4004"/>
                    </a:lnTo>
                    <a:lnTo>
                      <a:pt x="2002" y="4004"/>
                    </a:lnTo>
                    <a:lnTo>
                      <a:pt x="2002" y="5004"/>
                    </a:lnTo>
                    <a:lnTo>
                      <a:pt x="3003" y="5004"/>
                    </a:lnTo>
                    <a:lnTo>
                      <a:pt x="3003" y="6005"/>
                    </a:lnTo>
                    <a:lnTo>
                      <a:pt x="4003" y="6005"/>
                    </a:lnTo>
                    <a:lnTo>
                      <a:pt x="4003" y="7006"/>
                    </a:lnTo>
                    <a:lnTo>
                      <a:pt x="4003" y="8006"/>
                    </a:lnTo>
                    <a:lnTo>
                      <a:pt x="3003" y="8006"/>
                    </a:lnTo>
                    <a:lnTo>
                      <a:pt x="3003" y="9007"/>
                    </a:lnTo>
                    <a:lnTo>
                      <a:pt x="2002" y="9007"/>
                    </a:lnTo>
                    <a:lnTo>
                      <a:pt x="2002" y="10008"/>
                    </a:lnTo>
                    <a:lnTo>
                      <a:pt x="1001" y="10008"/>
                    </a:lnTo>
                    <a:lnTo>
                      <a:pt x="1001" y="11009"/>
                    </a:lnTo>
                    <a:lnTo>
                      <a:pt x="1001" y="12009"/>
                    </a:lnTo>
                    <a:lnTo>
                      <a:pt x="1001" y="13010"/>
                    </a:lnTo>
                    <a:lnTo>
                      <a:pt x="1" y="13010"/>
                    </a:lnTo>
                    <a:lnTo>
                      <a:pt x="1" y="14011"/>
                    </a:lnTo>
                    <a:lnTo>
                      <a:pt x="11008" y="14011"/>
                    </a:lnTo>
                    <a:lnTo>
                      <a:pt x="11008" y="13010"/>
                    </a:lnTo>
                    <a:lnTo>
                      <a:pt x="10008" y="13010"/>
                    </a:lnTo>
                    <a:lnTo>
                      <a:pt x="10008" y="12009"/>
                    </a:lnTo>
                    <a:lnTo>
                      <a:pt x="10008" y="11009"/>
                    </a:lnTo>
                    <a:lnTo>
                      <a:pt x="10008" y="10008"/>
                    </a:lnTo>
                    <a:lnTo>
                      <a:pt x="9007" y="10008"/>
                    </a:lnTo>
                    <a:lnTo>
                      <a:pt x="9007" y="9007"/>
                    </a:lnTo>
                    <a:lnTo>
                      <a:pt x="8006" y="9007"/>
                    </a:lnTo>
                    <a:lnTo>
                      <a:pt x="8006" y="8006"/>
                    </a:lnTo>
                    <a:lnTo>
                      <a:pt x="7006" y="8006"/>
                    </a:lnTo>
                    <a:lnTo>
                      <a:pt x="7006" y="7006"/>
                    </a:lnTo>
                    <a:lnTo>
                      <a:pt x="7006" y="6005"/>
                    </a:lnTo>
                    <a:lnTo>
                      <a:pt x="8006" y="6005"/>
                    </a:lnTo>
                    <a:lnTo>
                      <a:pt x="8006" y="5004"/>
                    </a:lnTo>
                    <a:lnTo>
                      <a:pt x="9007" y="5004"/>
                    </a:lnTo>
                    <a:lnTo>
                      <a:pt x="9007" y="4004"/>
                    </a:lnTo>
                    <a:lnTo>
                      <a:pt x="10008" y="4004"/>
                    </a:lnTo>
                    <a:lnTo>
                      <a:pt x="10008" y="3003"/>
                    </a:lnTo>
                    <a:lnTo>
                      <a:pt x="10008" y="2002"/>
                    </a:lnTo>
                    <a:lnTo>
                      <a:pt x="10008" y="1001"/>
                    </a:lnTo>
                    <a:lnTo>
                      <a:pt x="11008" y="1001"/>
                    </a:lnTo>
                    <a:lnTo>
                      <a:pt x="110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4"/>
              <p:cNvSpPr/>
              <p:nvPr/>
            </p:nvSpPr>
            <p:spPr>
              <a:xfrm>
                <a:off x="2173889" y="4477080"/>
                <a:ext cx="73664" cy="74878"/>
              </a:xfrm>
              <a:custGeom>
                <a:rect b="b" l="l" r="r" t="t"/>
                <a:pathLst>
                  <a:path extrusionOk="0" h="2035" w="2002">
                    <a:moveTo>
                      <a:pt x="0" y="0"/>
                    </a:moveTo>
                    <a:lnTo>
                      <a:pt x="0" y="1034"/>
                    </a:lnTo>
                    <a:lnTo>
                      <a:pt x="1001" y="1034"/>
                    </a:lnTo>
                    <a:lnTo>
                      <a:pt x="1001" y="0"/>
                    </a:lnTo>
                    <a:close/>
                    <a:moveTo>
                      <a:pt x="1001" y="1034"/>
                    </a:moveTo>
                    <a:lnTo>
                      <a:pt x="1001" y="2035"/>
                    </a:lnTo>
                    <a:lnTo>
                      <a:pt x="2001" y="2035"/>
                    </a:lnTo>
                    <a:lnTo>
                      <a:pt x="2001" y="10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4"/>
              <p:cNvSpPr/>
              <p:nvPr/>
            </p:nvSpPr>
            <p:spPr>
              <a:xfrm>
                <a:off x="2284348" y="4477080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4"/>
              <p:cNvSpPr/>
              <p:nvPr/>
            </p:nvSpPr>
            <p:spPr>
              <a:xfrm>
                <a:off x="2247516" y="4440248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4"/>
              <p:cNvSpPr/>
              <p:nvPr/>
            </p:nvSpPr>
            <p:spPr>
              <a:xfrm>
                <a:off x="2321143" y="4440248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2" y="1001"/>
                    </a:lnTo>
                    <a:lnTo>
                      <a:pt x="10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4"/>
              <p:cNvSpPr/>
              <p:nvPr/>
            </p:nvSpPr>
            <p:spPr>
              <a:xfrm>
                <a:off x="2247516" y="4551920"/>
                <a:ext cx="36869" cy="73700"/>
              </a:xfrm>
              <a:custGeom>
                <a:rect b="b" l="l" r="r" t="t"/>
                <a:pathLst>
                  <a:path extrusionOk="0" h="2003" w="1002">
                    <a:moveTo>
                      <a:pt x="0" y="1"/>
                    </a:move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4"/>
              <p:cNvSpPr/>
              <p:nvPr/>
            </p:nvSpPr>
            <p:spPr>
              <a:xfrm>
                <a:off x="2210684" y="4625584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4"/>
              <p:cNvSpPr/>
              <p:nvPr/>
            </p:nvSpPr>
            <p:spPr>
              <a:xfrm>
                <a:off x="2173889" y="4662415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4"/>
              <p:cNvSpPr/>
              <p:nvPr/>
            </p:nvSpPr>
            <p:spPr>
              <a:xfrm>
                <a:off x="2321143" y="4736042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1"/>
                    </a:lnTo>
                    <a:lnTo>
                      <a:pt x="1002" y="1001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4"/>
              <p:cNvSpPr/>
              <p:nvPr/>
            </p:nvSpPr>
            <p:spPr>
              <a:xfrm>
                <a:off x="2247516" y="4736042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4"/>
              <p:cNvSpPr/>
              <p:nvPr/>
            </p:nvSpPr>
            <p:spPr>
              <a:xfrm>
                <a:off x="2284348" y="4699210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4"/>
              <p:cNvSpPr/>
              <p:nvPr/>
            </p:nvSpPr>
            <p:spPr>
              <a:xfrm>
                <a:off x="2099011" y="4329790"/>
                <a:ext cx="407505" cy="147327"/>
              </a:xfrm>
              <a:custGeom>
                <a:rect b="b" l="l" r="r" t="t"/>
                <a:pathLst>
                  <a:path extrusionOk="0" h="4004" w="11075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2002"/>
                    </a:lnTo>
                    <a:lnTo>
                      <a:pt x="1001" y="3002"/>
                    </a:lnTo>
                    <a:lnTo>
                      <a:pt x="1001" y="4003"/>
                    </a:lnTo>
                    <a:lnTo>
                      <a:pt x="2035" y="4003"/>
                    </a:lnTo>
                    <a:lnTo>
                      <a:pt x="2035" y="3002"/>
                    </a:lnTo>
                    <a:lnTo>
                      <a:pt x="2035" y="2002"/>
                    </a:lnTo>
                    <a:lnTo>
                      <a:pt x="2035" y="1001"/>
                    </a:lnTo>
                    <a:lnTo>
                      <a:pt x="9040" y="1001"/>
                    </a:lnTo>
                    <a:lnTo>
                      <a:pt x="9040" y="2002"/>
                    </a:lnTo>
                    <a:lnTo>
                      <a:pt x="9040" y="3002"/>
                    </a:lnTo>
                    <a:lnTo>
                      <a:pt x="9040" y="4003"/>
                    </a:lnTo>
                    <a:lnTo>
                      <a:pt x="10074" y="4003"/>
                    </a:lnTo>
                    <a:lnTo>
                      <a:pt x="10074" y="3002"/>
                    </a:lnTo>
                    <a:lnTo>
                      <a:pt x="10074" y="2002"/>
                    </a:lnTo>
                    <a:lnTo>
                      <a:pt x="10074" y="1001"/>
                    </a:lnTo>
                    <a:lnTo>
                      <a:pt x="11075" y="1001"/>
                    </a:lnTo>
                    <a:lnTo>
                      <a:pt x="1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4"/>
              <p:cNvSpPr/>
              <p:nvPr/>
            </p:nvSpPr>
            <p:spPr>
              <a:xfrm>
                <a:off x="2357974" y="4477080"/>
                <a:ext cx="73700" cy="74878"/>
              </a:xfrm>
              <a:custGeom>
                <a:rect b="b" l="l" r="r" t="t"/>
                <a:pathLst>
                  <a:path extrusionOk="0" h="2035" w="2003">
                    <a:moveTo>
                      <a:pt x="1001" y="0"/>
                    </a:moveTo>
                    <a:lnTo>
                      <a:pt x="1001" y="1034"/>
                    </a:lnTo>
                    <a:lnTo>
                      <a:pt x="2002" y="1034"/>
                    </a:lnTo>
                    <a:lnTo>
                      <a:pt x="2002" y="0"/>
                    </a:lnTo>
                    <a:close/>
                    <a:moveTo>
                      <a:pt x="1" y="1034"/>
                    </a:moveTo>
                    <a:lnTo>
                      <a:pt x="1" y="2035"/>
                    </a:lnTo>
                    <a:lnTo>
                      <a:pt x="1001" y="2035"/>
                    </a:lnTo>
                    <a:lnTo>
                      <a:pt x="1001" y="10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4"/>
              <p:cNvSpPr/>
              <p:nvPr/>
            </p:nvSpPr>
            <p:spPr>
              <a:xfrm>
                <a:off x="2321143" y="4551920"/>
                <a:ext cx="36869" cy="73700"/>
              </a:xfrm>
              <a:custGeom>
                <a:rect b="b" l="l" r="r" t="t"/>
                <a:pathLst>
                  <a:path extrusionOk="0" h="2003" w="1002">
                    <a:moveTo>
                      <a:pt x="1" y="1"/>
                    </a:moveTo>
                    <a:lnTo>
                      <a:pt x="1" y="1002"/>
                    </a:lnTo>
                    <a:lnTo>
                      <a:pt x="1" y="2002"/>
                    </a:lnTo>
                    <a:lnTo>
                      <a:pt x="1002" y="2002"/>
                    </a:lnTo>
                    <a:lnTo>
                      <a:pt x="1002" y="10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4"/>
              <p:cNvSpPr/>
              <p:nvPr/>
            </p:nvSpPr>
            <p:spPr>
              <a:xfrm>
                <a:off x="2357974" y="4625584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4"/>
              <p:cNvSpPr/>
              <p:nvPr/>
            </p:nvSpPr>
            <p:spPr>
              <a:xfrm>
                <a:off x="2394806" y="4662415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4"/>
              <p:cNvSpPr/>
              <p:nvPr/>
            </p:nvSpPr>
            <p:spPr>
              <a:xfrm>
                <a:off x="2099011" y="4699210"/>
                <a:ext cx="407505" cy="148578"/>
              </a:xfrm>
              <a:custGeom>
                <a:rect b="b" l="l" r="r" t="t"/>
                <a:pathLst>
                  <a:path extrusionOk="0" h="4038" w="11075">
                    <a:moveTo>
                      <a:pt x="1001" y="1"/>
                    </a:moveTo>
                    <a:lnTo>
                      <a:pt x="1001" y="1002"/>
                    </a:lnTo>
                    <a:lnTo>
                      <a:pt x="1001" y="2002"/>
                    </a:lnTo>
                    <a:lnTo>
                      <a:pt x="1001" y="3036"/>
                    </a:lnTo>
                    <a:lnTo>
                      <a:pt x="0" y="3036"/>
                    </a:lnTo>
                    <a:lnTo>
                      <a:pt x="0" y="4037"/>
                    </a:lnTo>
                    <a:lnTo>
                      <a:pt x="11075" y="4037"/>
                    </a:lnTo>
                    <a:lnTo>
                      <a:pt x="11075" y="3036"/>
                    </a:lnTo>
                    <a:lnTo>
                      <a:pt x="10074" y="3036"/>
                    </a:lnTo>
                    <a:lnTo>
                      <a:pt x="10074" y="2002"/>
                    </a:lnTo>
                    <a:lnTo>
                      <a:pt x="10074" y="1002"/>
                    </a:lnTo>
                    <a:lnTo>
                      <a:pt x="10074" y="1"/>
                    </a:lnTo>
                    <a:lnTo>
                      <a:pt x="9040" y="1"/>
                    </a:lnTo>
                    <a:lnTo>
                      <a:pt x="9040" y="1002"/>
                    </a:lnTo>
                    <a:lnTo>
                      <a:pt x="9040" y="2002"/>
                    </a:lnTo>
                    <a:lnTo>
                      <a:pt x="9040" y="3036"/>
                    </a:lnTo>
                    <a:lnTo>
                      <a:pt x="8039" y="3036"/>
                    </a:lnTo>
                    <a:lnTo>
                      <a:pt x="8039" y="2002"/>
                    </a:lnTo>
                    <a:lnTo>
                      <a:pt x="7039" y="2002"/>
                    </a:lnTo>
                    <a:lnTo>
                      <a:pt x="7039" y="3036"/>
                    </a:lnTo>
                    <a:lnTo>
                      <a:pt x="6038" y="3036"/>
                    </a:lnTo>
                    <a:lnTo>
                      <a:pt x="6038" y="2002"/>
                    </a:lnTo>
                    <a:lnTo>
                      <a:pt x="5037" y="2002"/>
                    </a:lnTo>
                    <a:lnTo>
                      <a:pt x="5037" y="3036"/>
                    </a:lnTo>
                    <a:lnTo>
                      <a:pt x="4036" y="3036"/>
                    </a:lnTo>
                    <a:lnTo>
                      <a:pt x="4036" y="2002"/>
                    </a:lnTo>
                    <a:lnTo>
                      <a:pt x="3036" y="2002"/>
                    </a:lnTo>
                    <a:lnTo>
                      <a:pt x="3036" y="3036"/>
                    </a:lnTo>
                    <a:lnTo>
                      <a:pt x="2035" y="3036"/>
                    </a:lnTo>
                    <a:lnTo>
                      <a:pt x="2035" y="2002"/>
                    </a:lnTo>
                    <a:lnTo>
                      <a:pt x="2035" y="1002"/>
                    </a:lnTo>
                    <a:lnTo>
                      <a:pt x="20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710" name="Google Shape;7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975" y="1667300"/>
            <a:ext cx="1808875" cy="1808875"/>
          </a:xfrm>
          <a:prstGeom prst="rect">
            <a:avLst/>
          </a:prstGeom>
          <a:noFill/>
          <a:ln cap="sq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1" name="Google Shape;711;p34"/>
          <p:cNvSpPr txBox="1"/>
          <p:nvPr/>
        </p:nvSpPr>
        <p:spPr>
          <a:xfrm>
            <a:off x="3189375" y="1553900"/>
            <a:ext cx="5780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Char char="●"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Ingressei no curso </a:t>
            </a:r>
            <a:r>
              <a:rPr lang="en">
                <a:latin typeface="Fira Code"/>
                <a:ea typeface="Fira Code"/>
                <a:cs typeface="Fira Code"/>
                <a:sym typeface="Fira Code"/>
              </a:rPr>
              <a:t>em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2019/1</a:t>
            </a:r>
            <a:r>
              <a:rPr lang="en"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">
                <a:latin typeface="Fira Code"/>
                <a:ea typeface="Fira Code"/>
                <a:cs typeface="Fira Code"/>
                <a:sym typeface="Fira Code"/>
              </a:rPr>
              <a:t>pelo ProUni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Char char="●"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Primeiro estágio foi na Aceleradora Ágil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Char char="●"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Escolhi seguir como desenvolvedor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Back-end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Char char="●"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Sou</a:t>
            </a:r>
            <a:r>
              <a:rPr lang="en">
                <a:latin typeface="Fira Code"/>
                <a:ea typeface="Fira Code"/>
                <a:cs typeface="Fira Code"/>
                <a:sym typeface="Fira Code"/>
              </a:rPr>
              <a:t> desenvolvedor back-end no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Sicredi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Char char="●"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Objetivo atual: Me tornar</a:t>
            </a:r>
            <a:r>
              <a:rPr lang="en">
                <a:latin typeface="Fira Code"/>
                <a:ea typeface="Fira Code"/>
                <a:cs typeface="Fira Code"/>
                <a:sym typeface="Fira Code"/>
              </a:rPr>
              <a:t> arquiteto de software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52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4" name="Google Shape;1304;p52"/>
          <p:cNvSpPr txBox="1"/>
          <p:nvPr/>
        </p:nvSpPr>
        <p:spPr>
          <a:xfrm>
            <a:off x="4256325" y="1589275"/>
            <a:ext cx="4659900" cy="20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Participação na arquitetura (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Calebe Rocha e Filipe de Oliveira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Implantação da aplicação na nuvem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Configuração de CI/CD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Desenvolvimento de código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Apoio aos AGES I e II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5" name="Google Shape;1305;p52"/>
          <p:cNvSpPr txBox="1"/>
          <p:nvPr/>
        </p:nvSpPr>
        <p:spPr>
          <a:xfrm>
            <a:off x="2036250" y="582975"/>
            <a:ext cx="507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Principais Atribuições</a:t>
            </a:r>
            <a:endParaRPr/>
          </a:p>
        </p:txBody>
      </p:sp>
      <p:pic>
        <p:nvPicPr>
          <p:cNvPr id="1306" name="Google Shape;130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75" y="1589276"/>
            <a:ext cx="3017451" cy="25288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53"/>
          <p:cNvSpPr/>
          <p:nvPr/>
        </p:nvSpPr>
        <p:spPr>
          <a:xfrm>
            <a:off x="525750" y="1097525"/>
            <a:ext cx="4039500" cy="3612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Mini-retrospectiva</a:t>
            </a:r>
            <a:endParaRPr/>
          </a:p>
        </p:txBody>
      </p:sp>
      <p:sp>
        <p:nvSpPr>
          <p:cNvPr id="1313" name="Google Shape;1313;p53"/>
          <p:cNvSpPr txBox="1"/>
          <p:nvPr>
            <p:ph idx="1" type="subTitle"/>
          </p:nvPr>
        </p:nvSpPr>
        <p:spPr>
          <a:xfrm>
            <a:off x="525750" y="1669100"/>
            <a:ext cx="40395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Prática com implantação na nuvem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Tecnologias atuais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Boa liderança (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Calebe Rocha</a:t>
            </a:r>
            <a:r>
              <a:rPr lang="en"/>
              <a:t>)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Confraternização final presencial (fim do isolamento social)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53"/>
          <p:cNvSpPr txBox="1"/>
          <p:nvPr>
            <p:ph idx="3" type="subTitle"/>
          </p:nvPr>
        </p:nvSpPr>
        <p:spPr>
          <a:xfrm>
            <a:off x="7108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Foi bom</a:t>
            </a:r>
            <a:endParaRPr/>
          </a:p>
        </p:txBody>
      </p:sp>
      <p:sp>
        <p:nvSpPr>
          <p:cNvPr id="1315" name="Google Shape;1315;p53"/>
          <p:cNvSpPr txBox="1"/>
          <p:nvPr>
            <p:ph idx="2" type="subTitle"/>
          </p:nvPr>
        </p:nvSpPr>
        <p:spPr>
          <a:xfrm>
            <a:off x="4638300" y="1669100"/>
            <a:ext cx="42492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Projeto pouco motivador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Escopo enorme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Acabou sendo apenas um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CRUD</a:t>
            </a:r>
            <a:r>
              <a:rPr lang="en">
                <a:highlight>
                  <a:schemeClr val="lt1"/>
                </a:highlight>
              </a:rPr>
              <a:t> de pedidos 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Penso que o projeto não tenha sido tão útil para os clientes.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Disciplinas anteriores não preparavam o suficiente para arquitetura em nuvem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316" name="Google Shape;1316;p53"/>
          <p:cNvSpPr txBox="1"/>
          <p:nvPr>
            <p:ph idx="4" type="subTitle"/>
          </p:nvPr>
        </p:nvSpPr>
        <p:spPr>
          <a:xfrm>
            <a:off x="46383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Deixou a desejar</a:t>
            </a:r>
            <a:endParaRPr/>
          </a:p>
        </p:txBody>
      </p:sp>
      <p:grpSp>
        <p:nvGrpSpPr>
          <p:cNvPr id="1317" name="Google Shape;1317;p53"/>
          <p:cNvGrpSpPr/>
          <p:nvPr/>
        </p:nvGrpSpPr>
        <p:grpSpPr>
          <a:xfrm>
            <a:off x="2921923" y="4587941"/>
            <a:ext cx="502173" cy="502172"/>
            <a:chOff x="2913983" y="4329790"/>
            <a:chExt cx="591627" cy="591626"/>
          </a:xfrm>
        </p:grpSpPr>
        <p:sp>
          <p:nvSpPr>
            <p:cNvPr id="1318" name="Google Shape;1318;p53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3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3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3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3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3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3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" name="Google Shape;1332;p53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Apus Drones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54"/>
          <p:cNvSpPr txBox="1"/>
          <p:nvPr>
            <p:ph type="title"/>
          </p:nvPr>
        </p:nvSpPr>
        <p:spPr>
          <a:xfrm>
            <a:off x="836950" y="2679600"/>
            <a:ext cx="4105800" cy="6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Adote um Amanhã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338" name="Google Shape;1338;p54"/>
          <p:cNvSpPr txBox="1"/>
          <p:nvPr>
            <p:ph idx="2" type="title"/>
          </p:nvPr>
        </p:nvSpPr>
        <p:spPr>
          <a:xfrm>
            <a:off x="836950" y="183778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AGES IV</a:t>
            </a:r>
            <a:endParaRPr/>
          </a:p>
        </p:txBody>
      </p:sp>
      <p:sp>
        <p:nvSpPr>
          <p:cNvPr id="1339" name="Google Shape;1339;p54"/>
          <p:cNvSpPr/>
          <p:nvPr/>
        </p:nvSpPr>
        <p:spPr>
          <a:xfrm>
            <a:off x="5431130" y="1455312"/>
            <a:ext cx="1214881" cy="2402477"/>
          </a:xfrm>
          <a:custGeom>
            <a:rect b="b" l="l" r="r" t="t"/>
            <a:pathLst>
              <a:path extrusionOk="0" h="122466" w="6196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0" name="Google Shape;1340;p54"/>
          <p:cNvPicPr preferRelativeResize="0"/>
          <p:nvPr/>
        </p:nvPicPr>
        <p:blipFill rotWithShape="1">
          <a:blip r:embed="rId3">
            <a:alphaModFix/>
          </a:blip>
          <a:srcRect b="0" l="11008" r="10244" t="0"/>
          <a:stretch/>
        </p:blipFill>
        <p:spPr>
          <a:xfrm>
            <a:off x="5489575" y="1952475"/>
            <a:ext cx="1108926" cy="140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1" name="Google Shape;1341;p54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5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Detalhes</a:t>
            </a:r>
            <a:endParaRPr/>
          </a:p>
        </p:txBody>
      </p:sp>
      <p:sp>
        <p:nvSpPr>
          <p:cNvPr id="1347" name="Google Shape;1347;p55"/>
          <p:cNvSpPr txBox="1"/>
          <p:nvPr>
            <p:ph idx="4294967295" type="body"/>
          </p:nvPr>
        </p:nvSpPr>
        <p:spPr>
          <a:xfrm>
            <a:off x="720000" y="1595200"/>
            <a:ext cx="3908400" cy="2872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Objetivo</a:t>
            </a:r>
            <a:r>
              <a:rPr lang="en"/>
              <a:t>: Mudar a vida de pessoas residentes de casas-lares e abrigos, conectando-as com doadores de bens ou prestação de serviços.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Período</a:t>
            </a:r>
            <a:r>
              <a:rPr lang="en"/>
              <a:t>: 03/22 a 06/22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Professor</a:t>
            </a:r>
            <a:r>
              <a:rPr lang="en"/>
              <a:t>: Alessandra Dutra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Cliente</a:t>
            </a:r>
            <a:r>
              <a:rPr lang="en"/>
              <a:t>: Nilson Ayala e Cinara Dutra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8" name="Google Shape;1348;p55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  <p:pic>
        <p:nvPicPr>
          <p:cNvPr id="1349" name="Google Shape;134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276" y="1264200"/>
            <a:ext cx="1885625" cy="335389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350" name="Google Shape;1350;p55"/>
          <p:cNvGrpSpPr/>
          <p:nvPr/>
        </p:nvGrpSpPr>
        <p:grpSpPr>
          <a:xfrm rot="-6475358">
            <a:off x="7136730" y="3704076"/>
            <a:ext cx="534460" cy="691801"/>
            <a:chOff x="2875937" y="1960933"/>
            <a:chExt cx="629673" cy="815044"/>
          </a:xfrm>
        </p:grpSpPr>
        <p:sp>
          <p:nvSpPr>
            <p:cNvPr id="1351" name="Google Shape;1351;p55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5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5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5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5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5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5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5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5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5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5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5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5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5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5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5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5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5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5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5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5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5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5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</a:t>
            </a:r>
            <a:endParaRPr/>
          </a:p>
        </p:txBody>
      </p:sp>
      <p:grpSp>
        <p:nvGrpSpPr>
          <p:cNvPr id="1378" name="Google Shape;1378;p56"/>
          <p:cNvGrpSpPr/>
          <p:nvPr/>
        </p:nvGrpSpPr>
        <p:grpSpPr>
          <a:xfrm>
            <a:off x="488591" y="836864"/>
            <a:ext cx="595509" cy="500596"/>
            <a:chOff x="5800150" y="2362975"/>
            <a:chExt cx="209325" cy="175975"/>
          </a:xfrm>
        </p:grpSpPr>
        <p:sp>
          <p:nvSpPr>
            <p:cNvPr id="1379" name="Google Shape;1379;p56"/>
            <p:cNvSpPr/>
            <p:nvPr/>
          </p:nvSpPr>
          <p:spPr>
            <a:xfrm>
              <a:off x="5847675" y="2475550"/>
              <a:ext cx="32550" cy="31700"/>
            </a:xfrm>
            <a:custGeom>
              <a:rect b="b" l="l" r="r" t="t"/>
              <a:pathLst>
                <a:path extrusionOk="0" h="1268" w="1302">
                  <a:moveTo>
                    <a:pt x="1" y="0"/>
                  </a:moveTo>
                  <a:lnTo>
                    <a:pt x="1" y="601"/>
                  </a:lnTo>
                  <a:lnTo>
                    <a:pt x="668" y="601"/>
                  </a:lnTo>
                  <a:lnTo>
                    <a:pt x="668" y="0"/>
                  </a:lnTo>
                  <a:close/>
                  <a:moveTo>
                    <a:pt x="668" y="601"/>
                  </a:moveTo>
                  <a:lnTo>
                    <a:pt x="668" y="1268"/>
                  </a:lnTo>
                  <a:lnTo>
                    <a:pt x="1302" y="1268"/>
                  </a:lnTo>
                  <a:lnTo>
                    <a:pt x="1302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5816825" y="24430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0" y="0"/>
                  </a:moveTo>
                  <a:lnTo>
                    <a:pt x="0" y="634"/>
                  </a:lnTo>
                  <a:lnTo>
                    <a:pt x="601" y="634"/>
                  </a:lnTo>
                  <a:lnTo>
                    <a:pt x="601" y="0"/>
                  </a:lnTo>
                  <a:close/>
                  <a:moveTo>
                    <a:pt x="601" y="634"/>
                  </a:moveTo>
                  <a:lnTo>
                    <a:pt x="601" y="1301"/>
                  </a:lnTo>
                  <a:lnTo>
                    <a:pt x="1235" y="1301"/>
                  </a:lnTo>
                  <a:lnTo>
                    <a:pt x="1235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5800150" y="2377975"/>
              <a:ext cx="31700" cy="65075"/>
            </a:xfrm>
            <a:custGeom>
              <a:rect b="b" l="l" r="r" t="t"/>
              <a:pathLst>
                <a:path extrusionOk="0" h="2603" w="1268">
                  <a:moveTo>
                    <a:pt x="667" y="1"/>
                  </a:moveTo>
                  <a:lnTo>
                    <a:pt x="667" y="668"/>
                  </a:lnTo>
                  <a:lnTo>
                    <a:pt x="1268" y="668"/>
                  </a:lnTo>
                  <a:lnTo>
                    <a:pt x="1268" y="1"/>
                  </a:lnTo>
                  <a:close/>
                  <a:moveTo>
                    <a:pt x="0" y="668"/>
                  </a:moveTo>
                  <a:lnTo>
                    <a:pt x="0" y="1302"/>
                  </a:lnTo>
                  <a:lnTo>
                    <a:pt x="0" y="2602"/>
                  </a:lnTo>
                  <a:lnTo>
                    <a:pt x="667" y="2602"/>
                  </a:lnTo>
                  <a:lnTo>
                    <a:pt x="667" y="1302"/>
                  </a:lnTo>
                  <a:lnTo>
                    <a:pt x="667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5831825" y="2362975"/>
              <a:ext cx="48400" cy="15025"/>
            </a:xfrm>
            <a:custGeom>
              <a:rect b="b" l="l" r="r" t="t"/>
              <a:pathLst>
                <a:path extrusionOk="0" h="601" w="1936">
                  <a:moveTo>
                    <a:pt x="1" y="0"/>
                  </a:moveTo>
                  <a:lnTo>
                    <a:pt x="1" y="601"/>
                  </a:lnTo>
                  <a:lnTo>
                    <a:pt x="1936" y="601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5880200" y="237797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  <a:moveTo>
                    <a:pt x="668" y="668"/>
                  </a:moveTo>
                  <a:lnTo>
                    <a:pt x="668" y="1302"/>
                  </a:lnTo>
                  <a:lnTo>
                    <a:pt x="1302" y="1302"/>
                  </a:lnTo>
                  <a:lnTo>
                    <a:pt x="1302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5880200" y="2507225"/>
              <a:ext cx="15050" cy="15875"/>
            </a:xfrm>
            <a:custGeom>
              <a:rect b="b" l="l" r="r" t="t"/>
              <a:pathLst>
                <a:path extrusionOk="0" h="635" w="602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5929400" y="2475550"/>
              <a:ext cx="30875" cy="31700"/>
            </a:xfrm>
            <a:custGeom>
              <a:rect b="b" l="l" r="r" t="t"/>
              <a:pathLst>
                <a:path extrusionOk="0" h="1268" w="1235">
                  <a:moveTo>
                    <a:pt x="601" y="0"/>
                  </a:moveTo>
                  <a:lnTo>
                    <a:pt x="601" y="601"/>
                  </a:lnTo>
                  <a:lnTo>
                    <a:pt x="1235" y="601"/>
                  </a:lnTo>
                  <a:lnTo>
                    <a:pt x="1235" y="0"/>
                  </a:lnTo>
                  <a:close/>
                  <a:moveTo>
                    <a:pt x="1" y="601"/>
                  </a:moveTo>
                  <a:lnTo>
                    <a:pt x="1" y="1268"/>
                  </a:lnTo>
                  <a:lnTo>
                    <a:pt x="601" y="1268"/>
                  </a:lnTo>
                  <a:lnTo>
                    <a:pt x="601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5976950" y="2377975"/>
              <a:ext cx="32525" cy="65075"/>
            </a:xfrm>
            <a:custGeom>
              <a:rect b="b" l="l" r="r" t="t"/>
              <a:pathLst>
                <a:path extrusionOk="0" h="2603" w="1301">
                  <a:moveTo>
                    <a:pt x="0" y="1"/>
                  </a:moveTo>
                  <a:lnTo>
                    <a:pt x="0" y="668"/>
                  </a:lnTo>
                  <a:lnTo>
                    <a:pt x="634" y="668"/>
                  </a:lnTo>
                  <a:lnTo>
                    <a:pt x="634" y="1"/>
                  </a:lnTo>
                  <a:close/>
                  <a:moveTo>
                    <a:pt x="634" y="668"/>
                  </a:moveTo>
                  <a:lnTo>
                    <a:pt x="634" y="1302"/>
                  </a:lnTo>
                  <a:lnTo>
                    <a:pt x="634" y="2602"/>
                  </a:lnTo>
                  <a:lnTo>
                    <a:pt x="1301" y="2602"/>
                  </a:lnTo>
                  <a:lnTo>
                    <a:pt x="1301" y="1302"/>
                  </a:lnTo>
                  <a:lnTo>
                    <a:pt x="1301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5960250" y="244302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668" y="0"/>
                  </a:moveTo>
                  <a:lnTo>
                    <a:pt x="668" y="634"/>
                  </a:lnTo>
                  <a:lnTo>
                    <a:pt x="1302" y="634"/>
                  </a:lnTo>
                  <a:lnTo>
                    <a:pt x="1302" y="0"/>
                  </a:lnTo>
                  <a:close/>
                  <a:moveTo>
                    <a:pt x="1" y="634"/>
                  </a:moveTo>
                  <a:lnTo>
                    <a:pt x="1" y="1301"/>
                  </a:lnTo>
                  <a:lnTo>
                    <a:pt x="668" y="1301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5929400" y="2362975"/>
              <a:ext cx="47575" cy="15025"/>
            </a:xfrm>
            <a:custGeom>
              <a:rect b="b" l="l" r="r" t="t"/>
              <a:pathLst>
                <a:path extrusionOk="0" h="601" w="1903">
                  <a:moveTo>
                    <a:pt x="1" y="0"/>
                  </a:moveTo>
                  <a:lnTo>
                    <a:pt x="1" y="601"/>
                  </a:lnTo>
                  <a:lnTo>
                    <a:pt x="1902" y="601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5912725" y="237797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4"/>
                  </a:lnTo>
                  <a:lnTo>
                    <a:pt x="601" y="634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5912725" y="250722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5896875" y="2523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1" y="1"/>
                  </a:moveTo>
                  <a:lnTo>
                    <a:pt x="1" y="635"/>
                  </a:lnTo>
                  <a:lnTo>
                    <a:pt x="635" y="635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2" name="Google Shape;1392;p56"/>
          <p:cNvPicPr preferRelativeResize="0"/>
          <p:nvPr/>
        </p:nvPicPr>
        <p:blipFill rotWithShape="1">
          <a:blip r:embed="rId3">
            <a:alphaModFix/>
          </a:blip>
          <a:srcRect b="0" l="5283" r="15142" t="0"/>
          <a:stretch/>
        </p:blipFill>
        <p:spPr>
          <a:xfrm>
            <a:off x="2385563" y="1337450"/>
            <a:ext cx="4372874" cy="30911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3" name="Google Shape;1393;p56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  <p:cxnSp>
        <p:nvCxnSpPr>
          <p:cNvPr id="1394" name="Google Shape;1394;p56"/>
          <p:cNvCxnSpPr/>
          <p:nvPr/>
        </p:nvCxnSpPr>
        <p:spPr>
          <a:xfrm>
            <a:off x="5693925" y="2115525"/>
            <a:ext cx="1414200" cy="492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395" name="Google Shape;1395;p56"/>
          <p:cNvGrpSpPr/>
          <p:nvPr/>
        </p:nvGrpSpPr>
        <p:grpSpPr>
          <a:xfrm rot="10800000">
            <a:off x="5522288" y="1683679"/>
            <a:ext cx="285242" cy="369296"/>
            <a:chOff x="2875937" y="1960933"/>
            <a:chExt cx="629673" cy="815044"/>
          </a:xfrm>
        </p:grpSpPr>
        <p:sp>
          <p:nvSpPr>
            <p:cNvPr id="1396" name="Google Shape;1396;p56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" name="Google Shape;1418;p56"/>
          <p:cNvSpPr txBox="1"/>
          <p:nvPr/>
        </p:nvSpPr>
        <p:spPr>
          <a:xfrm>
            <a:off x="7108125" y="2411813"/>
            <a:ext cx="68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Eu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57"/>
          <p:cNvSpPr/>
          <p:nvPr/>
        </p:nvSpPr>
        <p:spPr>
          <a:xfrm>
            <a:off x="514525" y="1749300"/>
            <a:ext cx="2666100" cy="2087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5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Tecnologias</a:t>
            </a:r>
            <a:endParaRPr/>
          </a:p>
        </p:txBody>
      </p:sp>
      <p:sp>
        <p:nvSpPr>
          <p:cNvPr id="1425" name="Google Shape;1425;p57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  <p:sp>
        <p:nvSpPr>
          <p:cNvPr id="1426" name="Google Shape;1426;p57"/>
          <p:cNvSpPr txBox="1"/>
          <p:nvPr>
            <p:ph idx="2" type="title"/>
          </p:nvPr>
        </p:nvSpPr>
        <p:spPr>
          <a:xfrm>
            <a:off x="365626" y="2429713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Boot</a:t>
            </a:r>
            <a:endParaRPr/>
          </a:p>
        </p:txBody>
      </p:sp>
      <p:sp>
        <p:nvSpPr>
          <p:cNvPr id="1427" name="Google Shape;1427;p57"/>
          <p:cNvSpPr txBox="1"/>
          <p:nvPr>
            <p:ph idx="3" type="subTitle"/>
          </p:nvPr>
        </p:nvSpPr>
        <p:spPr>
          <a:xfrm>
            <a:off x="591013" y="3219563"/>
            <a:ext cx="251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utilizada </a:t>
            </a:r>
            <a:r>
              <a:rPr lang="en"/>
              <a:t>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backend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428" name="Google Shape;1428;p57"/>
          <p:cNvSpPr txBox="1"/>
          <p:nvPr>
            <p:ph idx="2" type="title"/>
          </p:nvPr>
        </p:nvSpPr>
        <p:spPr>
          <a:xfrm>
            <a:off x="3434213" y="2367050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Vue</a:t>
            </a:r>
            <a:r>
              <a:rPr lang="en"/>
              <a:t>.js</a:t>
            </a:r>
            <a:endParaRPr/>
          </a:p>
        </p:txBody>
      </p:sp>
      <p:sp>
        <p:nvSpPr>
          <p:cNvPr id="1429" name="Google Shape;1429;p57"/>
          <p:cNvSpPr txBox="1"/>
          <p:nvPr>
            <p:ph idx="3" type="subTitle"/>
          </p:nvPr>
        </p:nvSpPr>
        <p:spPr>
          <a:xfrm>
            <a:off x="3434213" y="2920325"/>
            <a:ext cx="2553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Biblioteca Utilizada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frontend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430" name="Google Shape;1430;p57"/>
          <p:cNvSpPr txBox="1"/>
          <p:nvPr>
            <p:ph idx="2" type="title"/>
          </p:nvPr>
        </p:nvSpPr>
        <p:spPr>
          <a:xfrm>
            <a:off x="6241726" y="2379350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PostgreSQL</a:t>
            </a:r>
            <a:endParaRPr/>
          </a:p>
        </p:txBody>
      </p:sp>
      <p:sp>
        <p:nvSpPr>
          <p:cNvPr id="1431" name="Google Shape;1431;p57"/>
          <p:cNvSpPr txBox="1"/>
          <p:nvPr>
            <p:ph idx="3" type="subTitle"/>
          </p:nvPr>
        </p:nvSpPr>
        <p:spPr>
          <a:xfrm>
            <a:off x="6422019" y="286415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relacional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grpSp>
        <p:nvGrpSpPr>
          <p:cNvPr id="1432" name="Google Shape;1432;p57"/>
          <p:cNvGrpSpPr/>
          <p:nvPr/>
        </p:nvGrpSpPr>
        <p:grpSpPr>
          <a:xfrm>
            <a:off x="4647678" y="2026873"/>
            <a:ext cx="239183" cy="340186"/>
            <a:chOff x="3342275" y="2615925"/>
            <a:chExt cx="339700" cy="483150"/>
          </a:xfrm>
        </p:grpSpPr>
        <p:sp>
          <p:nvSpPr>
            <p:cNvPr id="1433" name="Google Shape;1433;p57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34" name="Google Shape;1434;p57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35" name="Google Shape;1435;p57"/>
          <p:cNvGrpSpPr/>
          <p:nvPr/>
        </p:nvGrpSpPr>
        <p:grpSpPr>
          <a:xfrm>
            <a:off x="1677485" y="1864449"/>
            <a:ext cx="340168" cy="340168"/>
            <a:chOff x="2676100" y="832575"/>
            <a:chExt cx="483125" cy="483125"/>
          </a:xfrm>
        </p:grpSpPr>
        <p:sp>
          <p:nvSpPr>
            <p:cNvPr id="1436" name="Google Shape;1436;p5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37" name="Google Shape;1437;p5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38" name="Google Shape;1438;p5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439" name="Google Shape;143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4678" y="1995300"/>
            <a:ext cx="340175" cy="340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0" name="Google Shape;1440;p57"/>
          <p:cNvGrpSpPr/>
          <p:nvPr/>
        </p:nvGrpSpPr>
        <p:grpSpPr>
          <a:xfrm>
            <a:off x="2529548" y="3594179"/>
            <a:ext cx="502173" cy="502172"/>
            <a:chOff x="2913983" y="4329790"/>
            <a:chExt cx="591627" cy="591626"/>
          </a:xfrm>
        </p:grpSpPr>
        <p:sp>
          <p:nvSpPr>
            <p:cNvPr id="1441" name="Google Shape;1441;p57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7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7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7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7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7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7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7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7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7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7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7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7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7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58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  <p:sp>
        <p:nvSpPr>
          <p:cNvPr id="1460" name="Google Shape;1460;p58"/>
          <p:cNvSpPr txBox="1"/>
          <p:nvPr/>
        </p:nvSpPr>
        <p:spPr>
          <a:xfrm>
            <a:off x="4256325" y="1414200"/>
            <a:ext cx="4659900" cy="3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Levantamento de Requisitos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Gestão do backlog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Acompanhamento das tarefas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Liderança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Resolução de conflitos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Facilitação de cerimônias ágeis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Feedback com os colegas com quem trabalhava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Desenvolvimento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Fira Code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Apoio a todos os AGES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61" name="Google Shape;1461;p58"/>
          <p:cNvSpPr txBox="1"/>
          <p:nvPr/>
        </p:nvSpPr>
        <p:spPr>
          <a:xfrm>
            <a:off x="2036250" y="582975"/>
            <a:ext cx="507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Principais Atribuições</a:t>
            </a:r>
            <a:endParaRPr/>
          </a:p>
        </p:txBody>
      </p:sp>
      <p:pic>
        <p:nvPicPr>
          <p:cNvPr id="1462" name="Google Shape;146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75" y="1414200"/>
            <a:ext cx="2749475" cy="2315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3" name="Google Shape;146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0300" y="2235800"/>
            <a:ext cx="2699199" cy="247885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59"/>
          <p:cNvSpPr/>
          <p:nvPr/>
        </p:nvSpPr>
        <p:spPr>
          <a:xfrm>
            <a:off x="525750" y="1097525"/>
            <a:ext cx="4039500" cy="3822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Mini-retrospectiva</a:t>
            </a:r>
            <a:endParaRPr/>
          </a:p>
        </p:txBody>
      </p:sp>
      <p:sp>
        <p:nvSpPr>
          <p:cNvPr id="1470" name="Google Shape;1470;p59"/>
          <p:cNvSpPr txBox="1"/>
          <p:nvPr>
            <p:ph idx="1" type="subTitle"/>
          </p:nvPr>
        </p:nvSpPr>
        <p:spPr>
          <a:xfrm>
            <a:off x="525750" y="1669100"/>
            <a:ext cx="4039500" cy="32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Projeto com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impacto social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Clientes entusiasmados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Equipe com mais autonomia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Equipe confiou no trabalho dos AGES IV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Acordo prevê a continuidade do aplicativo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Boa documentação do projeto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Muitos testes automatizados, incluindo testes funcionais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59"/>
          <p:cNvSpPr txBox="1"/>
          <p:nvPr>
            <p:ph idx="3" type="subTitle"/>
          </p:nvPr>
        </p:nvSpPr>
        <p:spPr>
          <a:xfrm>
            <a:off x="7108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Foi bom</a:t>
            </a:r>
            <a:endParaRPr/>
          </a:p>
        </p:txBody>
      </p:sp>
      <p:sp>
        <p:nvSpPr>
          <p:cNvPr id="1472" name="Google Shape;1472;p59"/>
          <p:cNvSpPr txBox="1"/>
          <p:nvPr>
            <p:ph idx="2" type="subTitle"/>
          </p:nvPr>
        </p:nvSpPr>
        <p:spPr>
          <a:xfrm>
            <a:off x="4638300" y="1669100"/>
            <a:ext cx="42492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Uso pouco efetivo do Trello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Duas baixas na equipe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Escopo inicial grande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473" name="Google Shape;1473;p59"/>
          <p:cNvSpPr txBox="1"/>
          <p:nvPr>
            <p:ph idx="4" type="subTitle"/>
          </p:nvPr>
        </p:nvSpPr>
        <p:spPr>
          <a:xfrm>
            <a:off x="463830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Deixou a desejar</a:t>
            </a:r>
            <a:endParaRPr/>
          </a:p>
        </p:txBody>
      </p:sp>
      <p:grpSp>
        <p:nvGrpSpPr>
          <p:cNvPr id="1474" name="Google Shape;1474;p59"/>
          <p:cNvGrpSpPr/>
          <p:nvPr/>
        </p:nvGrpSpPr>
        <p:grpSpPr>
          <a:xfrm>
            <a:off x="4215298" y="4641316"/>
            <a:ext cx="502173" cy="502172"/>
            <a:chOff x="2913983" y="4329790"/>
            <a:chExt cx="591627" cy="591626"/>
          </a:xfrm>
        </p:grpSpPr>
        <p:sp>
          <p:nvSpPr>
            <p:cNvPr id="1475" name="Google Shape;1475;p59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9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9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9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9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9" name="Google Shape;1489;p59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Adote um Amanhã</a:t>
            </a:r>
            <a:endParaRPr sz="11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4" name="Google Shape;1494;p60"/>
          <p:cNvGrpSpPr/>
          <p:nvPr/>
        </p:nvGrpSpPr>
        <p:grpSpPr>
          <a:xfrm rot="232992">
            <a:off x="336297" y="257244"/>
            <a:ext cx="378326" cy="598198"/>
            <a:chOff x="1654675" y="1997765"/>
            <a:chExt cx="445587" cy="704551"/>
          </a:xfrm>
        </p:grpSpPr>
        <p:sp>
          <p:nvSpPr>
            <p:cNvPr id="1495" name="Google Shape;1495;p60"/>
            <p:cNvSpPr/>
            <p:nvPr/>
          </p:nvSpPr>
          <p:spPr>
            <a:xfrm>
              <a:off x="1655926" y="1998979"/>
              <a:ext cx="440657" cy="703336"/>
            </a:xfrm>
            <a:custGeom>
              <a:rect b="b" l="l" r="r" t="t"/>
              <a:pathLst>
                <a:path extrusionOk="0" h="19115" w="11976">
                  <a:moveTo>
                    <a:pt x="0" y="1"/>
                  </a:moveTo>
                  <a:lnTo>
                    <a:pt x="0" y="17113"/>
                  </a:lnTo>
                  <a:lnTo>
                    <a:pt x="2002" y="17113"/>
                  </a:lnTo>
                  <a:lnTo>
                    <a:pt x="2002" y="16112"/>
                  </a:lnTo>
                  <a:lnTo>
                    <a:pt x="3002" y="16112"/>
                  </a:lnTo>
                  <a:lnTo>
                    <a:pt x="3002" y="15112"/>
                  </a:lnTo>
                  <a:lnTo>
                    <a:pt x="4003" y="15112"/>
                  </a:lnTo>
                  <a:lnTo>
                    <a:pt x="4003" y="14111"/>
                  </a:lnTo>
                  <a:lnTo>
                    <a:pt x="4971" y="14111"/>
                  </a:lnTo>
                  <a:lnTo>
                    <a:pt x="4971" y="16112"/>
                  </a:lnTo>
                  <a:lnTo>
                    <a:pt x="5971" y="16112"/>
                  </a:lnTo>
                  <a:lnTo>
                    <a:pt x="5971" y="18114"/>
                  </a:lnTo>
                  <a:lnTo>
                    <a:pt x="6972" y="18114"/>
                  </a:lnTo>
                  <a:lnTo>
                    <a:pt x="6972" y="19115"/>
                  </a:lnTo>
                  <a:lnTo>
                    <a:pt x="8973" y="19115"/>
                  </a:lnTo>
                  <a:lnTo>
                    <a:pt x="8973" y="18114"/>
                  </a:lnTo>
                  <a:lnTo>
                    <a:pt x="9974" y="18114"/>
                  </a:lnTo>
                  <a:lnTo>
                    <a:pt x="9974" y="16112"/>
                  </a:lnTo>
                  <a:lnTo>
                    <a:pt x="8973" y="16112"/>
                  </a:lnTo>
                  <a:lnTo>
                    <a:pt x="8973" y="14111"/>
                  </a:lnTo>
                  <a:lnTo>
                    <a:pt x="7973" y="14111"/>
                  </a:lnTo>
                  <a:lnTo>
                    <a:pt x="7973" y="13110"/>
                  </a:lnTo>
                  <a:lnTo>
                    <a:pt x="11976" y="13110"/>
                  </a:lnTo>
                  <a:lnTo>
                    <a:pt x="11976" y="12110"/>
                  </a:lnTo>
                  <a:lnTo>
                    <a:pt x="11976" y="11109"/>
                  </a:lnTo>
                  <a:lnTo>
                    <a:pt x="11042" y="11109"/>
                  </a:lnTo>
                  <a:lnTo>
                    <a:pt x="11042" y="11042"/>
                  </a:lnTo>
                  <a:lnTo>
                    <a:pt x="11042" y="10008"/>
                  </a:lnTo>
                  <a:lnTo>
                    <a:pt x="10041" y="10008"/>
                  </a:lnTo>
                  <a:lnTo>
                    <a:pt x="10041" y="9007"/>
                  </a:lnTo>
                  <a:lnTo>
                    <a:pt x="9040" y="9007"/>
                  </a:lnTo>
                  <a:lnTo>
                    <a:pt x="9040" y="8007"/>
                  </a:lnTo>
                  <a:lnTo>
                    <a:pt x="8039" y="8007"/>
                  </a:lnTo>
                  <a:lnTo>
                    <a:pt x="8039" y="7006"/>
                  </a:lnTo>
                  <a:lnTo>
                    <a:pt x="7039" y="7006"/>
                  </a:lnTo>
                  <a:lnTo>
                    <a:pt x="7039" y="6005"/>
                  </a:lnTo>
                  <a:lnTo>
                    <a:pt x="6038" y="6005"/>
                  </a:lnTo>
                  <a:lnTo>
                    <a:pt x="6038" y="5005"/>
                  </a:lnTo>
                  <a:lnTo>
                    <a:pt x="5037" y="5005"/>
                  </a:lnTo>
                  <a:lnTo>
                    <a:pt x="5037" y="4004"/>
                  </a:lnTo>
                  <a:lnTo>
                    <a:pt x="4037" y="4004"/>
                  </a:lnTo>
                  <a:lnTo>
                    <a:pt x="4037" y="3003"/>
                  </a:lnTo>
                  <a:lnTo>
                    <a:pt x="3036" y="3003"/>
                  </a:lnTo>
                  <a:lnTo>
                    <a:pt x="3036" y="2002"/>
                  </a:lnTo>
                  <a:lnTo>
                    <a:pt x="2035" y="2002"/>
                  </a:lnTo>
                  <a:lnTo>
                    <a:pt x="2035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60"/>
            <p:cNvSpPr/>
            <p:nvPr/>
          </p:nvSpPr>
          <p:spPr>
            <a:xfrm>
              <a:off x="1654675" y="1997765"/>
              <a:ext cx="36869" cy="628459"/>
            </a:xfrm>
            <a:custGeom>
              <a:rect b="b" l="l" r="r" t="t"/>
              <a:pathLst>
                <a:path extrusionOk="0" h="17080" w="1002">
                  <a:moveTo>
                    <a:pt x="1" y="1"/>
                  </a:moveTo>
                  <a:lnTo>
                    <a:pt x="1" y="17079"/>
                  </a:lnTo>
                  <a:lnTo>
                    <a:pt x="1002" y="1707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60"/>
            <p:cNvSpPr/>
            <p:nvPr/>
          </p:nvSpPr>
          <p:spPr>
            <a:xfrm>
              <a:off x="1692758" y="2034597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60"/>
            <p:cNvSpPr/>
            <p:nvPr/>
          </p:nvSpPr>
          <p:spPr>
            <a:xfrm>
              <a:off x="1729553" y="2072643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60"/>
            <p:cNvSpPr/>
            <p:nvPr/>
          </p:nvSpPr>
          <p:spPr>
            <a:xfrm>
              <a:off x="1765170" y="2109474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0"/>
            <p:cNvSpPr/>
            <p:nvPr/>
          </p:nvSpPr>
          <p:spPr>
            <a:xfrm>
              <a:off x="1803216" y="2146269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0"/>
            <p:cNvSpPr/>
            <p:nvPr/>
          </p:nvSpPr>
          <p:spPr>
            <a:xfrm>
              <a:off x="1841262" y="2183101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60"/>
            <p:cNvSpPr/>
            <p:nvPr/>
          </p:nvSpPr>
          <p:spPr>
            <a:xfrm>
              <a:off x="1878057" y="2219933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60"/>
            <p:cNvSpPr/>
            <p:nvPr/>
          </p:nvSpPr>
          <p:spPr>
            <a:xfrm>
              <a:off x="1914889" y="2256728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0"/>
            <p:cNvSpPr/>
            <p:nvPr/>
          </p:nvSpPr>
          <p:spPr>
            <a:xfrm>
              <a:off x="1951721" y="2293559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0"/>
            <p:cNvSpPr/>
            <p:nvPr/>
          </p:nvSpPr>
          <p:spPr>
            <a:xfrm>
              <a:off x="1988553" y="2330391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60"/>
            <p:cNvSpPr/>
            <p:nvPr/>
          </p:nvSpPr>
          <p:spPr>
            <a:xfrm>
              <a:off x="2025348" y="2367223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60"/>
            <p:cNvSpPr/>
            <p:nvPr/>
          </p:nvSpPr>
          <p:spPr>
            <a:xfrm>
              <a:off x="2062179" y="2405269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0"/>
            <p:cNvSpPr/>
            <p:nvPr/>
          </p:nvSpPr>
          <p:spPr>
            <a:xfrm>
              <a:off x="1914889" y="2442064"/>
              <a:ext cx="185373" cy="36869"/>
            </a:xfrm>
            <a:custGeom>
              <a:rect b="b" l="l" r="r" t="t"/>
              <a:pathLst>
                <a:path extrusionOk="0" h="1002" w="5038">
                  <a:moveTo>
                    <a:pt x="1" y="1"/>
                  </a:moveTo>
                  <a:lnTo>
                    <a:pt x="1" y="1002"/>
                  </a:lnTo>
                  <a:lnTo>
                    <a:pt x="5038" y="1002"/>
                  </a:lnTo>
                  <a:lnTo>
                    <a:pt x="5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0"/>
            <p:cNvSpPr/>
            <p:nvPr/>
          </p:nvSpPr>
          <p:spPr>
            <a:xfrm>
              <a:off x="1914889" y="2478895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1" y="1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60"/>
            <p:cNvSpPr/>
            <p:nvPr/>
          </p:nvSpPr>
          <p:spPr>
            <a:xfrm>
              <a:off x="1803216" y="2478895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0"/>
            <p:cNvSpPr/>
            <p:nvPr/>
          </p:nvSpPr>
          <p:spPr>
            <a:xfrm>
              <a:off x="1841262" y="2515727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0"/>
            <p:cNvSpPr/>
            <p:nvPr/>
          </p:nvSpPr>
          <p:spPr>
            <a:xfrm>
              <a:off x="1878057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2" y="2002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0"/>
            <p:cNvSpPr/>
            <p:nvPr/>
          </p:nvSpPr>
          <p:spPr>
            <a:xfrm>
              <a:off x="1914889" y="2663017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0"/>
            <p:cNvSpPr/>
            <p:nvPr/>
          </p:nvSpPr>
          <p:spPr>
            <a:xfrm>
              <a:off x="1951721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0"/>
            <p:cNvSpPr/>
            <p:nvPr/>
          </p:nvSpPr>
          <p:spPr>
            <a:xfrm>
              <a:off x="1988553" y="258935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0"/>
            <p:cNvSpPr/>
            <p:nvPr/>
          </p:nvSpPr>
          <p:spPr>
            <a:xfrm>
              <a:off x="1765170" y="2515727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0"/>
            <p:cNvSpPr/>
            <p:nvPr/>
          </p:nvSpPr>
          <p:spPr>
            <a:xfrm>
              <a:off x="1729553" y="2552559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0"/>
            <p:cNvSpPr/>
            <p:nvPr/>
          </p:nvSpPr>
          <p:spPr>
            <a:xfrm>
              <a:off x="1692758" y="2589354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9" name="Google Shape;1519;p60"/>
          <p:cNvSpPr txBox="1"/>
          <p:nvPr>
            <p:ph idx="4294967295" type="ctrTitle"/>
          </p:nvPr>
        </p:nvSpPr>
        <p:spPr>
          <a:xfrm>
            <a:off x="2425000" y="722750"/>
            <a:ext cx="42978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1520" name="Google Shape;1520;p60"/>
          <p:cNvSpPr txBox="1"/>
          <p:nvPr>
            <p:ph idx="4294967295" type="subTitle"/>
          </p:nvPr>
        </p:nvSpPr>
        <p:spPr>
          <a:xfrm>
            <a:off x="2425050" y="2061000"/>
            <a:ext cx="42939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Hora da defesa!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gabriel.rabelo@edu.pucrs.br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 99397-1245</a:t>
            </a:r>
            <a:endParaRPr/>
          </a:p>
        </p:txBody>
      </p:sp>
      <p:grpSp>
        <p:nvGrpSpPr>
          <p:cNvPr id="1521" name="Google Shape;1521;p60"/>
          <p:cNvGrpSpPr/>
          <p:nvPr/>
        </p:nvGrpSpPr>
        <p:grpSpPr>
          <a:xfrm>
            <a:off x="2703386" y="4181778"/>
            <a:ext cx="407391" cy="407391"/>
            <a:chOff x="1323129" y="2571761"/>
            <a:chExt cx="417024" cy="417024"/>
          </a:xfrm>
        </p:grpSpPr>
        <p:sp>
          <p:nvSpPr>
            <p:cNvPr id="1522" name="Google Shape;1522;p60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60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60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0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" name="Google Shape;1526;p60"/>
          <p:cNvSpPr txBox="1"/>
          <p:nvPr/>
        </p:nvSpPr>
        <p:spPr>
          <a:xfrm>
            <a:off x="3267250" y="4177725"/>
            <a:ext cx="3405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linkedin.com.br/in/rabelo~</a:t>
            </a:r>
            <a:endParaRPr sz="1500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527" name="Google Shape;152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0775" y="2061000"/>
            <a:ext cx="457600" cy="4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8" name="Google Shape;152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1800" y="2061000"/>
            <a:ext cx="457600" cy="4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5"/>
          <p:cNvSpPr/>
          <p:nvPr/>
        </p:nvSpPr>
        <p:spPr>
          <a:xfrm>
            <a:off x="5118450" y="2936325"/>
            <a:ext cx="3445200" cy="1296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549775" y="1795450"/>
            <a:ext cx="3445200" cy="2439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5"/>
          <p:cNvSpPr/>
          <p:nvPr/>
        </p:nvSpPr>
        <p:spPr>
          <a:xfrm>
            <a:off x="580350" y="1793300"/>
            <a:ext cx="7983300" cy="2439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35"/>
          <p:cNvSpPr txBox="1"/>
          <p:nvPr>
            <p:ph type="title"/>
          </p:nvPr>
        </p:nvSpPr>
        <p:spPr>
          <a:xfrm>
            <a:off x="2241450" y="622325"/>
            <a:ext cx="46611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Linha do Tempo</a:t>
            </a:r>
            <a:endParaRPr/>
          </a:p>
        </p:txBody>
      </p:sp>
      <p:cxnSp>
        <p:nvCxnSpPr>
          <p:cNvPr id="720" name="Google Shape;720;p35"/>
          <p:cNvCxnSpPr/>
          <p:nvPr/>
        </p:nvCxnSpPr>
        <p:spPr>
          <a:xfrm>
            <a:off x="2270050" y="2370213"/>
            <a:ext cx="8265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21" name="Google Shape;721;p35"/>
          <p:cNvSpPr txBox="1"/>
          <p:nvPr/>
        </p:nvSpPr>
        <p:spPr>
          <a:xfrm>
            <a:off x="2127225" y="1918963"/>
            <a:ext cx="112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AGES I</a:t>
            </a:r>
            <a:endParaRPr sz="1100"/>
          </a:p>
        </p:txBody>
      </p:sp>
      <p:cxnSp>
        <p:nvCxnSpPr>
          <p:cNvPr id="722" name="Google Shape;722;p35"/>
          <p:cNvCxnSpPr/>
          <p:nvPr/>
        </p:nvCxnSpPr>
        <p:spPr>
          <a:xfrm>
            <a:off x="2285325" y="3503625"/>
            <a:ext cx="8112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23" name="Google Shape;723;p35"/>
          <p:cNvSpPr txBox="1"/>
          <p:nvPr/>
        </p:nvSpPr>
        <p:spPr>
          <a:xfrm>
            <a:off x="1426700" y="3592125"/>
            <a:ext cx="221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Aceleradora Ágil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(Estágio)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724" name="Google Shape;724;p35"/>
          <p:cNvCxnSpPr/>
          <p:nvPr/>
        </p:nvCxnSpPr>
        <p:spPr>
          <a:xfrm>
            <a:off x="3348550" y="3502425"/>
            <a:ext cx="28977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25" name="Google Shape;725;p35"/>
          <p:cNvSpPr txBox="1"/>
          <p:nvPr/>
        </p:nvSpPr>
        <p:spPr>
          <a:xfrm>
            <a:off x="4208225" y="3592175"/>
            <a:ext cx="195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Sicredi (Estágio)</a:t>
            </a:r>
            <a:endParaRPr sz="1100"/>
          </a:p>
        </p:txBody>
      </p:sp>
      <p:cxnSp>
        <p:nvCxnSpPr>
          <p:cNvPr id="726" name="Google Shape;726;p35"/>
          <p:cNvCxnSpPr/>
          <p:nvPr/>
        </p:nvCxnSpPr>
        <p:spPr>
          <a:xfrm>
            <a:off x="4090175" y="2365575"/>
            <a:ext cx="850200" cy="600"/>
          </a:xfrm>
          <a:prstGeom prst="bentConnector3">
            <a:avLst>
              <a:gd fmla="val 51438" name="adj1"/>
            </a:avLst>
          </a:prstGeom>
          <a:noFill/>
          <a:ln cap="flat" cmpd="sng" w="19050">
            <a:solidFill>
              <a:srgbClr val="B6D7A8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27" name="Google Shape;727;p35"/>
          <p:cNvSpPr txBox="1"/>
          <p:nvPr/>
        </p:nvSpPr>
        <p:spPr>
          <a:xfrm>
            <a:off x="3951575" y="1918963"/>
            <a:ext cx="112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AGES</a:t>
            </a: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 II</a:t>
            </a:r>
            <a:endParaRPr sz="1100"/>
          </a:p>
        </p:txBody>
      </p:sp>
      <p:cxnSp>
        <p:nvCxnSpPr>
          <p:cNvPr id="728" name="Google Shape;728;p35"/>
          <p:cNvCxnSpPr/>
          <p:nvPr/>
        </p:nvCxnSpPr>
        <p:spPr>
          <a:xfrm>
            <a:off x="5842375" y="2370225"/>
            <a:ext cx="8931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29" name="Google Shape;729;p35"/>
          <p:cNvSpPr txBox="1"/>
          <p:nvPr/>
        </p:nvSpPr>
        <p:spPr>
          <a:xfrm>
            <a:off x="6881925" y="1907400"/>
            <a:ext cx="112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AGES IV</a:t>
            </a:r>
            <a:endParaRPr sz="1100"/>
          </a:p>
        </p:txBody>
      </p:sp>
      <p:sp>
        <p:nvSpPr>
          <p:cNvPr id="730" name="Google Shape;730;p35"/>
          <p:cNvSpPr txBox="1"/>
          <p:nvPr/>
        </p:nvSpPr>
        <p:spPr>
          <a:xfrm>
            <a:off x="1747800" y="2936363"/>
            <a:ext cx="84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2019</a:t>
            </a:r>
            <a:endParaRPr sz="800"/>
          </a:p>
        </p:txBody>
      </p:sp>
      <p:cxnSp>
        <p:nvCxnSpPr>
          <p:cNvPr id="731" name="Google Shape;731;p35"/>
          <p:cNvCxnSpPr/>
          <p:nvPr/>
        </p:nvCxnSpPr>
        <p:spPr>
          <a:xfrm>
            <a:off x="1384675" y="2936325"/>
            <a:ext cx="18675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732" name="Google Shape;732;p35"/>
          <p:cNvCxnSpPr/>
          <p:nvPr/>
        </p:nvCxnSpPr>
        <p:spPr>
          <a:xfrm>
            <a:off x="3177400" y="2936300"/>
            <a:ext cx="18675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33" name="Google Shape;733;p35"/>
          <p:cNvCxnSpPr/>
          <p:nvPr/>
        </p:nvCxnSpPr>
        <p:spPr>
          <a:xfrm>
            <a:off x="4995400" y="2936313"/>
            <a:ext cx="18675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34" name="Google Shape;734;p35"/>
          <p:cNvSpPr txBox="1"/>
          <p:nvPr/>
        </p:nvSpPr>
        <p:spPr>
          <a:xfrm>
            <a:off x="3639200" y="2936363"/>
            <a:ext cx="84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2020</a:t>
            </a:r>
            <a:endParaRPr sz="800"/>
          </a:p>
        </p:txBody>
      </p:sp>
      <p:sp>
        <p:nvSpPr>
          <p:cNvPr id="735" name="Google Shape;735;p35"/>
          <p:cNvSpPr txBox="1"/>
          <p:nvPr/>
        </p:nvSpPr>
        <p:spPr>
          <a:xfrm>
            <a:off x="5530600" y="2936363"/>
            <a:ext cx="84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2021</a:t>
            </a:r>
            <a:endParaRPr sz="800"/>
          </a:p>
        </p:txBody>
      </p:sp>
      <p:cxnSp>
        <p:nvCxnSpPr>
          <p:cNvPr id="736" name="Google Shape;736;p35"/>
          <p:cNvCxnSpPr/>
          <p:nvPr/>
        </p:nvCxnSpPr>
        <p:spPr>
          <a:xfrm>
            <a:off x="6827325" y="2937350"/>
            <a:ext cx="11136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7" name="Google Shape;737;p35"/>
          <p:cNvSpPr txBox="1"/>
          <p:nvPr/>
        </p:nvSpPr>
        <p:spPr>
          <a:xfrm>
            <a:off x="7133775" y="2937338"/>
            <a:ext cx="84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2022</a:t>
            </a:r>
            <a:endParaRPr sz="800"/>
          </a:p>
        </p:txBody>
      </p:sp>
      <p:sp>
        <p:nvSpPr>
          <p:cNvPr id="738" name="Google Shape;738;p35"/>
          <p:cNvSpPr txBox="1"/>
          <p:nvPr/>
        </p:nvSpPr>
        <p:spPr>
          <a:xfrm>
            <a:off x="5725225" y="1918963"/>
            <a:ext cx="112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AGES</a:t>
            </a: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 III</a:t>
            </a:r>
            <a:endParaRPr sz="11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739" name="Google Shape;739;p35"/>
          <p:cNvCxnSpPr/>
          <p:nvPr/>
        </p:nvCxnSpPr>
        <p:spPr>
          <a:xfrm>
            <a:off x="6994875" y="2365575"/>
            <a:ext cx="9015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740" name="Google Shape;740;p35"/>
          <p:cNvGrpSpPr/>
          <p:nvPr/>
        </p:nvGrpSpPr>
        <p:grpSpPr>
          <a:xfrm>
            <a:off x="856875" y="796263"/>
            <a:ext cx="841800" cy="841800"/>
            <a:chOff x="856875" y="796263"/>
            <a:chExt cx="841800" cy="841800"/>
          </a:xfrm>
        </p:grpSpPr>
        <p:grpSp>
          <p:nvGrpSpPr>
            <p:cNvPr id="741" name="Google Shape;741;p35"/>
            <p:cNvGrpSpPr/>
            <p:nvPr/>
          </p:nvGrpSpPr>
          <p:grpSpPr>
            <a:xfrm rot="2533261">
              <a:off x="1105339" y="934288"/>
              <a:ext cx="344867" cy="565741"/>
              <a:chOff x="4113132" y="2072643"/>
              <a:chExt cx="406290" cy="666503"/>
            </a:xfrm>
          </p:grpSpPr>
          <p:sp>
            <p:nvSpPr>
              <p:cNvPr id="742" name="Google Shape;742;p35"/>
              <p:cNvSpPr/>
              <p:nvPr/>
            </p:nvSpPr>
            <p:spPr>
              <a:xfrm>
                <a:off x="4113132" y="2072643"/>
                <a:ext cx="406290" cy="662825"/>
              </a:xfrm>
              <a:custGeom>
                <a:rect b="b" l="l" r="r" t="t"/>
                <a:pathLst>
                  <a:path extrusionOk="0" h="18014" w="11042">
                    <a:moveTo>
                      <a:pt x="0" y="0"/>
                    </a:moveTo>
                    <a:lnTo>
                      <a:pt x="0" y="1001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6005"/>
                    </a:lnTo>
                    <a:lnTo>
                      <a:pt x="2002" y="6005"/>
                    </a:lnTo>
                    <a:lnTo>
                      <a:pt x="2002" y="7005"/>
                    </a:lnTo>
                    <a:lnTo>
                      <a:pt x="3002" y="7005"/>
                    </a:lnTo>
                    <a:lnTo>
                      <a:pt x="3002" y="8006"/>
                    </a:lnTo>
                    <a:lnTo>
                      <a:pt x="4003" y="8006"/>
                    </a:lnTo>
                    <a:lnTo>
                      <a:pt x="4003" y="9007"/>
                    </a:lnTo>
                    <a:lnTo>
                      <a:pt x="4003" y="10008"/>
                    </a:lnTo>
                    <a:lnTo>
                      <a:pt x="3002" y="10008"/>
                    </a:lnTo>
                    <a:lnTo>
                      <a:pt x="3002" y="11008"/>
                    </a:lnTo>
                    <a:lnTo>
                      <a:pt x="2002" y="11008"/>
                    </a:lnTo>
                    <a:lnTo>
                      <a:pt x="2002" y="12009"/>
                    </a:lnTo>
                    <a:lnTo>
                      <a:pt x="1001" y="12009"/>
                    </a:lnTo>
                    <a:lnTo>
                      <a:pt x="1001" y="16012"/>
                    </a:lnTo>
                    <a:lnTo>
                      <a:pt x="0" y="16012"/>
                    </a:lnTo>
                    <a:lnTo>
                      <a:pt x="0" y="17013"/>
                    </a:lnTo>
                    <a:lnTo>
                      <a:pt x="0" y="18013"/>
                    </a:lnTo>
                    <a:lnTo>
                      <a:pt x="11042" y="18013"/>
                    </a:lnTo>
                    <a:lnTo>
                      <a:pt x="11042" y="17013"/>
                    </a:lnTo>
                    <a:lnTo>
                      <a:pt x="11042" y="16012"/>
                    </a:lnTo>
                    <a:lnTo>
                      <a:pt x="10041" y="16012"/>
                    </a:lnTo>
                    <a:lnTo>
                      <a:pt x="10041" y="12009"/>
                    </a:lnTo>
                    <a:lnTo>
                      <a:pt x="9040" y="12009"/>
                    </a:lnTo>
                    <a:lnTo>
                      <a:pt x="9040" y="11008"/>
                    </a:lnTo>
                    <a:lnTo>
                      <a:pt x="8039" y="11008"/>
                    </a:lnTo>
                    <a:lnTo>
                      <a:pt x="8039" y="10008"/>
                    </a:lnTo>
                    <a:lnTo>
                      <a:pt x="7039" y="10008"/>
                    </a:lnTo>
                    <a:lnTo>
                      <a:pt x="7039" y="9007"/>
                    </a:lnTo>
                    <a:lnTo>
                      <a:pt x="7039" y="8006"/>
                    </a:lnTo>
                    <a:lnTo>
                      <a:pt x="8039" y="8006"/>
                    </a:lnTo>
                    <a:lnTo>
                      <a:pt x="8039" y="7005"/>
                    </a:lnTo>
                    <a:lnTo>
                      <a:pt x="9040" y="7005"/>
                    </a:lnTo>
                    <a:lnTo>
                      <a:pt x="9040" y="6005"/>
                    </a:lnTo>
                    <a:lnTo>
                      <a:pt x="10041" y="6005"/>
                    </a:lnTo>
                    <a:lnTo>
                      <a:pt x="10041" y="2002"/>
                    </a:lnTo>
                    <a:lnTo>
                      <a:pt x="11042" y="2002"/>
                    </a:lnTo>
                    <a:lnTo>
                      <a:pt x="11042" y="1001"/>
                    </a:lnTo>
                    <a:lnTo>
                      <a:pt x="110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5"/>
              <p:cNvSpPr/>
              <p:nvPr/>
            </p:nvSpPr>
            <p:spPr>
              <a:xfrm>
                <a:off x="4260422" y="2367223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5"/>
              <p:cNvSpPr/>
              <p:nvPr/>
            </p:nvSpPr>
            <p:spPr>
              <a:xfrm>
                <a:off x="4260422" y="2405269"/>
                <a:ext cx="36832" cy="36832"/>
              </a:xfrm>
              <a:custGeom>
                <a:rect b="b" l="l" r="r" t="t"/>
                <a:pathLst>
                  <a:path extrusionOk="0" h="1001" w="1001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5"/>
              <p:cNvSpPr/>
              <p:nvPr/>
            </p:nvSpPr>
            <p:spPr>
              <a:xfrm>
                <a:off x="4223590" y="2442064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35"/>
              <p:cNvSpPr/>
              <p:nvPr/>
            </p:nvSpPr>
            <p:spPr>
              <a:xfrm>
                <a:off x="4186758" y="2478895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35"/>
              <p:cNvSpPr/>
              <p:nvPr/>
            </p:nvSpPr>
            <p:spPr>
              <a:xfrm>
                <a:off x="4223590" y="2330391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5"/>
              <p:cNvSpPr/>
              <p:nvPr/>
            </p:nvSpPr>
            <p:spPr>
              <a:xfrm>
                <a:off x="4186758" y="2293559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5"/>
              <p:cNvSpPr/>
              <p:nvPr/>
            </p:nvSpPr>
            <p:spPr>
              <a:xfrm>
                <a:off x="4149964" y="2146269"/>
                <a:ext cx="36832" cy="147327"/>
              </a:xfrm>
              <a:custGeom>
                <a:rect b="b" l="l" r="r" t="t"/>
                <a:pathLst>
                  <a:path extrusionOk="0" h="4004" w="1001">
                    <a:moveTo>
                      <a:pt x="0" y="1"/>
                    </a:moveTo>
                    <a:lnTo>
                      <a:pt x="0" y="4004"/>
                    </a:lnTo>
                    <a:lnTo>
                      <a:pt x="1001" y="4004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5"/>
              <p:cNvSpPr/>
              <p:nvPr/>
            </p:nvSpPr>
            <p:spPr>
              <a:xfrm>
                <a:off x="4113132" y="2072643"/>
                <a:ext cx="406290" cy="73664"/>
              </a:xfrm>
              <a:custGeom>
                <a:rect b="b" l="l" r="r" t="t"/>
                <a:pathLst>
                  <a:path extrusionOk="0" h="2002" w="11042">
                    <a:moveTo>
                      <a:pt x="0" y="0"/>
                    </a:moveTo>
                    <a:lnTo>
                      <a:pt x="0" y="1001"/>
                    </a:lnTo>
                    <a:lnTo>
                      <a:pt x="0" y="2002"/>
                    </a:lnTo>
                    <a:lnTo>
                      <a:pt x="11042" y="2002"/>
                    </a:lnTo>
                    <a:lnTo>
                      <a:pt x="11042" y="1001"/>
                    </a:lnTo>
                    <a:lnTo>
                      <a:pt x="110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5"/>
              <p:cNvSpPr/>
              <p:nvPr/>
            </p:nvSpPr>
            <p:spPr>
              <a:xfrm>
                <a:off x="4334049" y="2367223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5"/>
              <p:cNvSpPr/>
              <p:nvPr/>
            </p:nvSpPr>
            <p:spPr>
              <a:xfrm>
                <a:off x="4334049" y="2405269"/>
                <a:ext cx="36869" cy="36832"/>
              </a:xfrm>
              <a:custGeom>
                <a:rect b="b" l="l" r="r" t="t"/>
                <a:pathLst>
                  <a:path extrusionOk="0" h="1001" w="1002">
                    <a:moveTo>
                      <a:pt x="1" y="0"/>
                    </a:moveTo>
                    <a:lnTo>
                      <a:pt x="1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5"/>
              <p:cNvSpPr/>
              <p:nvPr/>
            </p:nvSpPr>
            <p:spPr>
              <a:xfrm>
                <a:off x="4370881" y="2442064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5"/>
              <p:cNvSpPr/>
              <p:nvPr/>
            </p:nvSpPr>
            <p:spPr>
              <a:xfrm>
                <a:off x="4408927" y="2478895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5"/>
              <p:cNvSpPr/>
              <p:nvPr/>
            </p:nvSpPr>
            <p:spPr>
              <a:xfrm>
                <a:off x="4370881" y="2330391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0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5"/>
              <p:cNvSpPr/>
              <p:nvPr/>
            </p:nvSpPr>
            <p:spPr>
              <a:xfrm>
                <a:off x="4297217" y="2293559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1"/>
                    </a:lnTo>
                    <a:lnTo>
                      <a:pt x="1002" y="1001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5"/>
              <p:cNvSpPr/>
              <p:nvPr/>
            </p:nvSpPr>
            <p:spPr>
              <a:xfrm>
                <a:off x="4260422" y="2256728"/>
                <a:ext cx="36832" cy="36869"/>
              </a:xfrm>
              <a:custGeom>
                <a:rect b="b" l="l" r="r" t="t"/>
                <a:pathLst>
                  <a:path extrusionOk="0" h="1002" w="1001">
                    <a:moveTo>
                      <a:pt x="0" y="1"/>
                    </a:moveTo>
                    <a:lnTo>
                      <a:pt x="0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5"/>
              <p:cNvSpPr/>
              <p:nvPr/>
            </p:nvSpPr>
            <p:spPr>
              <a:xfrm>
                <a:off x="4334049" y="2256728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1" y="1"/>
                    </a:moveTo>
                    <a:lnTo>
                      <a:pt x="1" y="1002"/>
                    </a:lnTo>
                    <a:lnTo>
                      <a:pt x="1001" y="1002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5"/>
              <p:cNvSpPr/>
              <p:nvPr/>
            </p:nvSpPr>
            <p:spPr>
              <a:xfrm>
                <a:off x="4408927" y="2293559"/>
                <a:ext cx="36869" cy="36869"/>
              </a:xfrm>
              <a:custGeom>
                <a:rect b="b" l="l" r="r" t="t"/>
                <a:pathLst>
                  <a:path extrusionOk="0" h="1002" w="1002">
                    <a:moveTo>
                      <a:pt x="0" y="1"/>
                    </a:moveTo>
                    <a:lnTo>
                      <a:pt x="0" y="1001"/>
                    </a:lnTo>
                    <a:lnTo>
                      <a:pt x="1001" y="1001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5"/>
              <p:cNvSpPr/>
              <p:nvPr/>
            </p:nvSpPr>
            <p:spPr>
              <a:xfrm>
                <a:off x="4445758" y="2146269"/>
                <a:ext cx="36832" cy="147327"/>
              </a:xfrm>
              <a:custGeom>
                <a:rect b="b" l="l" r="r" t="t"/>
                <a:pathLst>
                  <a:path extrusionOk="0" h="4004" w="1001">
                    <a:moveTo>
                      <a:pt x="0" y="1"/>
                    </a:moveTo>
                    <a:lnTo>
                      <a:pt x="0" y="4004"/>
                    </a:lnTo>
                    <a:lnTo>
                      <a:pt x="1001" y="4004"/>
                    </a:lnTo>
                    <a:lnTo>
                      <a:pt x="10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5"/>
              <p:cNvSpPr/>
              <p:nvPr/>
            </p:nvSpPr>
            <p:spPr>
              <a:xfrm>
                <a:off x="4149964" y="2515727"/>
                <a:ext cx="36832" cy="147327"/>
              </a:xfrm>
              <a:custGeom>
                <a:rect b="b" l="l" r="r" t="t"/>
                <a:pathLst>
                  <a:path extrusionOk="0" h="4004" w="1001">
                    <a:moveTo>
                      <a:pt x="0" y="0"/>
                    </a:moveTo>
                    <a:lnTo>
                      <a:pt x="0" y="4003"/>
                    </a:lnTo>
                    <a:lnTo>
                      <a:pt x="1001" y="4003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5"/>
              <p:cNvSpPr/>
              <p:nvPr/>
            </p:nvSpPr>
            <p:spPr>
              <a:xfrm>
                <a:off x="4113132" y="2663017"/>
                <a:ext cx="406290" cy="76129"/>
              </a:xfrm>
              <a:custGeom>
                <a:rect b="b" l="l" r="r" t="t"/>
                <a:pathLst>
                  <a:path extrusionOk="0" h="2069" w="11042">
                    <a:moveTo>
                      <a:pt x="0" y="0"/>
                    </a:moveTo>
                    <a:lnTo>
                      <a:pt x="0" y="1068"/>
                    </a:lnTo>
                    <a:lnTo>
                      <a:pt x="0" y="2068"/>
                    </a:lnTo>
                    <a:lnTo>
                      <a:pt x="11042" y="2068"/>
                    </a:lnTo>
                    <a:lnTo>
                      <a:pt x="11042" y="1068"/>
                    </a:lnTo>
                    <a:lnTo>
                      <a:pt x="110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5"/>
              <p:cNvSpPr/>
              <p:nvPr/>
            </p:nvSpPr>
            <p:spPr>
              <a:xfrm>
                <a:off x="4223590" y="2515727"/>
                <a:ext cx="185373" cy="110495"/>
              </a:xfrm>
              <a:custGeom>
                <a:rect b="b" l="l" r="r" t="t"/>
                <a:pathLst>
                  <a:path extrusionOk="0" h="3003" w="5038">
                    <a:moveTo>
                      <a:pt x="2002" y="0"/>
                    </a:moveTo>
                    <a:lnTo>
                      <a:pt x="2002" y="1001"/>
                    </a:lnTo>
                    <a:lnTo>
                      <a:pt x="1001" y="1001"/>
                    </a:lnTo>
                    <a:lnTo>
                      <a:pt x="1001" y="2002"/>
                    </a:lnTo>
                    <a:lnTo>
                      <a:pt x="0" y="2002"/>
                    </a:lnTo>
                    <a:lnTo>
                      <a:pt x="0" y="3002"/>
                    </a:lnTo>
                    <a:lnTo>
                      <a:pt x="5037" y="3002"/>
                    </a:lnTo>
                    <a:lnTo>
                      <a:pt x="5037" y="2002"/>
                    </a:lnTo>
                    <a:lnTo>
                      <a:pt x="4003" y="2002"/>
                    </a:lnTo>
                    <a:lnTo>
                      <a:pt x="4003" y="1001"/>
                    </a:lnTo>
                    <a:lnTo>
                      <a:pt x="3003" y="1001"/>
                    </a:lnTo>
                    <a:lnTo>
                      <a:pt x="30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5"/>
              <p:cNvSpPr/>
              <p:nvPr/>
            </p:nvSpPr>
            <p:spPr>
              <a:xfrm>
                <a:off x="4445758" y="2515727"/>
                <a:ext cx="36832" cy="147327"/>
              </a:xfrm>
              <a:custGeom>
                <a:rect b="b" l="l" r="r" t="t"/>
                <a:pathLst>
                  <a:path extrusionOk="0" h="4004" w="1001">
                    <a:moveTo>
                      <a:pt x="0" y="0"/>
                    </a:moveTo>
                    <a:lnTo>
                      <a:pt x="0" y="4003"/>
                    </a:lnTo>
                    <a:lnTo>
                      <a:pt x="1001" y="4003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5" name="Google Shape;765;p35"/>
            <p:cNvSpPr/>
            <p:nvPr/>
          </p:nvSpPr>
          <p:spPr>
            <a:xfrm>
              <a:off x="856875" y="796263"/>
              <a:ext cx="841800" cy="8418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66" name="Google Shape;766;p35"/>
          <p:cNvCxnSpPr/>
          <p:nvPr/>
        </p:nvCxnSpPr>
        <p:spPr>
          <a:xfrm>
            <a:off x="5940225" y="3502425"/>
            <a:ext cx="1988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7" name="Google Shape;767;p35"/>
          <p:cNvSpPr txBox="1"/>
          <p:nvPr/>
        </p:nvSpPr>
        <p:spPr>
          <a:xfrm>
            <a:off x="6380200" y="3607500"/>
            <a:ext cx="174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Sicredi(Efetivo)</a:t>
            </a:r>
            <a:endParaRPr sz="1100"/>
          </a:p>
        </p:txBody>
      </p:sp>
      <p:sp>
        <p:nvSpPr>
          <p:cNvPr id="768" name="Google Shape;768;p35"/>
          <p:cNvSpPr/>
          <p:nvPr/>
        </p:nvSpPr>
        <p:spPr>
          <a:xfrm>
            <a:off x="597300" y="4416800"/>
            <a:ext cx="117900" cy="126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5"/>
          <p:cNvSpPr txBox="1"/>
          <p:nvPr/>
        </p:nvSpPr>
        <p:spPr>
          <a:xfrm>
            <a:off x="715200" y="4310600"/>
            <a:ext cx="2035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Pandemia (</a:t>
            </a:r>
            <a:r>
              <a:rPr lang="en" sz="1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Experiência remota</a:t>
            </a:r>
            <a:r>
              <a:rPr lang="en" sz="1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)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6"/>
          <p:cNvSpPr txBox="1"/>
          <p:nvPr>
            <p:ph type="title"/>
          </p:nvPr>
        </p:nvSpPr>
        <p:spPr>
          <a:xfrm>
            <a:off x="2438700" y="143640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Mapas Culturais</a:t>
            </a:r>
            <a:endParaRPr/>
          </a:p>
        </p:txBody>
      </p:sp>
      <p:sp>
        <p:nvSpPr>
          <p:cNvPr id="775" name="Google Shape;775;p36"/>
          <p:cNvSpPr txBox="1"/>
          <p:nvPr>
            <p:ph idx="2" type="title"/>
          </p:nvPr>
        </p:nvSpPr>
        <p:spPr>
          <a:xfrm>
            <a:off x="1746300" y="143640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endParaRPr/>
          </a:p>
        </p:txBody>
      </p:sp>
      <p:sp>
        <p:nvSpPr>
          <p:cNvPr id="776" name="Google Shape;776;p36"/>
          <p:cNvSpPr txBox="1"/>
          <p:nvPr>
            <p:ph idx="3" type="title"/>
          </p:nvPr>
        </p:nvSpPr>
        <p:spPr>
          <a:xfrm>
            <a:off x="2438700" y="225855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Compartilhando Experiências</a:t>
            </a:r>
            <a:endParaRPr/>
          </a:p>
        </p:txBody>
      </p:sp>
      <p:sp>
        <p:nvSpPr>
          <p:cNvPr id="777" name="Google Shape;777;p36"/>
          <p:cNvSpPr txBox="1"/>
          <p:nvPr>
            <p:ph idx="4" type="title"/>
          </p:nvPr>
        </p:nvSpPr>
        <p:spPr>
          <a:xfrm>
            <a:off x="1750050" y="225855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</a:t>
            </a:r>
            <a:endParaRPr/>
          </a:p>
        </p:txBody>
      </p:sp>
      <p:sp>
        <p:nvSpPr>
          <p:cNvPr id="778" name="Google Shape;778;p36"/>
          <p:cNvSpPr txBox="1"/>
          <p:nvPr>
            <p:ph idx="6" type="title"/>
          </p:nvPr>
        </p:nvSpPr>
        <p:spPr>
          <a:xfrm>
            <a:off x="2438700" y="308070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Apus Drones</a:t>
            </a:r>
            <a:endParaRPr/>
          </a:p>
        </p:txBody>
      </p:sp>
      <p:sp>
        <p:nvSpPr>
          <p:cNvPr id="779" name="Google Shape;779;p36"/>
          <p:cNvSpPr txBox="1"/>
          <p:nvPr>
            <p:ph idx="7" type="title"/>
          </p:nvPr>
        </p:nvSpPr>
        <p:spPr>
          <a:xfrm>
            <a:off x="1750050" y="308070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III</a:t>
            </a:r>
            <a:endParaRPr/>
          </a:p>
        </p:txBody>
      </p:sp>
      <p:sp>
        <p:nvSpPr>
          <p:cNvPr id="780" name="Google Shape;780;p36"/>
          <p:cNvSpPr txBox="1"/>
          <p:nvPr>
            <p:ph idx="9" type="title"/>
          </p:nvPr>
        </p:nvSpPr>
        <p:spPr>
          <a:xfrm>
            <a:off x="2438700" y="3979050"/>
            <a:ext cx="49590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Adote Um Amanhã</a:t>
            </a:r>
            <a:endParaRPr/>
          </a:p>
        </p:txBody>
      </p:sp>
      <p:sp>
        <p:nvSpPr>
          <p:cNvPr id="781" name="Google Shape;781;p36"/>
          <p:cNvSpPr txBox="1"/>
          <p:nvPr>
            <p:ph idx="13" type="title"/>
          </p:nvPr>
        </p:nvSpPr>
        <p:spPr>
          <a:xfrm>
            <a:off x="1750050" y="3979050"/>
            <a:ext cx="6924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</a:t>
            </a:r>
            <a:endParaRPr/>
          </a:p>
        </p:txBody>
      </p:sp>
      <p:grpSp>
        <p:nvGrpSpPr>
          <p:cNvPr id="782" name="Google Shape;782;p36"/>
          <p:cNvGrpSpPr/>
          <p:nvPr/>
        </p:nvGrpSpPr>
        <p:grpSpPr>
          <a:xfrm flipH="1" rot="2204129">
            <a:off x="1101483" y="1368257"/>
            <a:ext cx="617333" cy="691795"/>
            <a:chOff x="2875937" y="1960933"/>
            <a:chExt cx="629673" cy="815044"/>
          </a:xfrm>
        </p:grpSpPr>
        <p:sp>
          <p:nvSpPr>
            <p:cNvPr id="783" name="Google Shape;783;p36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chemeClr val="lt1"/>
                </a:highlight>
              </a:endParaRPr>
            </a:p>
          </p:txBody>
        </p:sp>
      </p:grpSp>
      <p:sp>
        <p:nvSpPr>
          <p:cNvPr id="805" name="Google Shape;805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Projetos na Agência</a:t>
            </a: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1750050" y="1252347"/>
            <a:ext cx="692400" cy="682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7" name="Google Shape;807;p36"/>
          <p:cNvCxnSpPr>
            <a:stCxn id="806" idx="2"/>
            <a:endCxn id="808" idx="0"/>
          </p:cNvCxnSpPr>
          <p:nvPr/>
        </p:nvCxnSpPr>
        <p:spPr>
          <a:xfrm rot="5400000">
            <a:off x="2024700" y="2003097"/>
            <a:ext cx="139500" cy="3600"/>
          </a:xfrm>
          <a:prstGeom prst="bentConnector3">
            <a:avLst>
              <a:gd fmla="val 4994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08" name="Google Shape;808;p36"/>
          <p:cNvSpPr/>
          <p:nvPr/>
        </p:nvSpPr>
        <p:spPr>
          <a:xfrm>
            <a:off x="1746300" y="2074497"/>
            <a:ext cx="692400" cy="682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1746300" y="2934747"/>
            <a:ext cx="692400" cy="682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1746300" y="3794997"/>
            <a:ext cx="692400" cy="682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1" name="Google Shape;811;p36"/>
          <p:cNvCxnSpPr>
            <a:stCxn id="808" idx="2"/>
            <a:endCxn id="809" idx="0"/>
          </p:cNvCxnSpPr>
          <p:nvPr/>
        </p:nvCxnSpPr>
        <p:spPr>
          <a:xfrm flipH="1" rot="-5400000">
            <a:off x="2004000" y="2845797"/>
            <a:ext cx="177600" cy="600"/>
          </a:xfrm>
          <a:prstGeom prst="bentConnector3">
            <a:avLst>
              <a:gd fmla="val 49958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12" name="Google Shape;812;p36"/>
          <p:cNvCxnSpPr>
            <a:stCxn id="809" idx="2"/>
            <a:endCxn id="810" idx="0"/>
          </p:cNvCxnSpPr>
          <p:nvPr/>
        </p:nvCxnSpPr>
        <p:spPr>
          <a:xfrm flipH="1" rot="-5400000">
            <a:off x="2004000" y="3706047"/>
            <a:ext cx="177600" cy="600"/>
          </a:xfrm>
          <a:prstGeom prst="bentConnector3">
            <a:avLst>
              <a:gd fmla="val 49958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813" name="Google Shape;813;p36"/>
          <p:cNvGrpSpPr/>
          <p:nvPr/>
        </p:nvGrpSpPr>
        <p:grpSpPr>
          <a:xfrm>
            <a:off x="5821241" y="3902839"/>
            <a:ext cx="595509" cy="500596"/>
            <a:chOff x="5800150" y="2362975"/>
            <a:chExt cx="209325" cy="175975"/>
          </a:xfrm>
        </p:grpSpPr>
        <p:sp>
          <p:nvSpPr>
            <p:cNvPr id="814" name="Google Shape;814;p36"/>
            <p:cNvSpPr/>
            <p:nvPr/>
          </p:nvSpPr>
          <p:spPr>
            <a:xfrm>
              <a:off x="5847675" y="2475550"/>
              <a:ext cx="32550" cy="31700"/>
            </a:xfrm>
            <a:custGeom>
              <a:rect b="b" l="l" r="r" t="t"/>
              <a:pathLst>
                <a:path extrusionOk="0" h="1268" w="1302">
                  <a:moveTo>
                    <a:pt x="1" y="0"/>
                  </a:moveTo>
                  <a:lnTo>
                    <a:pt x="1" y="601"/>
                  </a:lnTo>
                  <a:lnTo>
                    <a:pt x="668" y="601"/>
                  </a:lnTo>
                  <a:lnTo>
                    <a:pt x="668" y="0"/>
                  </a:lnTo>
                  <a:close/>
                  <a:moveTo>
                    <a:pt x="668" y="601"/>
                  </a:moveTo>
                  <a:lnTo>
                    <a:pt x="668" y="1268"/>
                  </a:lnTo>
                  <a:lnTo>
                    <a:pt x="1302" y="1268"/>
                  </a:lnTo>
                  <a:lnTo>
                    <a:pt x="1302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5816825" y="24430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0" y="0"/>
                  </a:moveTo>
                  <a:lnTo>
                    <a:pt x="0" y="634"/>
                  </a:lnTo>
                  <a:lnTo>
                    <a:pt x="601" y="634"/>
                  </a:lnTo>
                  <a:lnTo>
                    <a:pt x="601" y="0"/>
                  </a:lnTo>
                  <a:close/>
                  <a:moveTo>
                    <a:pt x="601" y="634"/>
                  </a:moveTo>
                  <a:lnTo>
                    <a:pt x="601" y="1301"/>
                  </a:lnTo>
                  <a:lnTo>
                    <a:pt x="1235" y="1301"/>
                  </a:lnTo>
                  <a:lnTo>
                    <a:pt x="1235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5800150" y="2377975"/>
              <a:ext cx="31700" cy="65075"/>
            </a:xfrm>
            <a:custGeom>
              <a:rect b="b" l="l" r="r" t="t"/>
              <a:pathLst>
                <a:path extrusionOk="0" h="2603" w="1268">
                  <a:moveTo>
                    <a:pt x="667" y="1"/>
                  </a:moveTo>
                  <a:lnTo>
                    <a:pt x="667" y="668"/>
                  </a:lnTo>
                  <a:lnTo>
                    <a:pt x="1268" y="668"/>
                  </a:lnTo>
                  <a:lnTo>
                    <a:pt x="1268" y="1"/>
                  </a:lnTo>
                  <a:close/>
                  <a:moveTo>
                    <a:pt x="0" y="668"/>
                  </a:moveTo>
                  <a:lnTo>
                    <a:pt x="0" y="1302"/>
                  </a:lnTo>
                  <a:lnTo>
                    <a:pt x="0" y="2602"/>
                  </a:lnTo>
                  <a:lnTo>
                    <a:pt x="667" y="2602"/>
                  </a:lnTo>
                  <a:lnTo>
                    <a:pt x="667" y="1302"/>
                  </a:lnTo>
                  <a:lnTo>
                    <a:pt x="667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5831825" y="2362975"/>
              <a:ext cx="48400" cy="15025"/>
            </a:xfrm>
            <a:custGeom>
              <a:rect b="b" l="l" r="r" t="t"/>
              <a:pathLst>
                <a:path extrusionOk="0" h="601" w="1936">
                  <a:moveTo>
                    <a:pt x="1" y="0"/>
                  </a:moveTo>
                  <a:lnTo>
                    <a:pt x="1" y="601"/>
                  </a:lnTo>
                  <a:lnTo>
                    <a:pt x="1936" y="601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5880200" y="237797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  <a:moveTo>
                    <a:pt x="668" y="668"/>
                  </a:moveTo>
                  <a:lnTo>
                    <a:pt x="668" y="1302"/>
                  </a:lnTo>
                  <a:lnTo>
                    <a:pt x="1302" y="1302"/>
                  </a:lnTo>
                  <a:lnTo>
                    <a:pt x="1302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5880200" y="2507225"/>
              <a:ext cx="15050" cy="15875"/>
            </a:xfrm>
            <a:custGeom>
              <a:rect b="b" l="l" r="r" t="t"/>
              <a:pathLst>
                <a:path extrusionOk="0" h="635" w="602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5929400" y="2475550"/>
              <a:ext cx="30875" cy="31700"/>
            </a:xfrm>
            <a:custGeom>
              <a:rect b="b" l="l" r="r" t="t"/>
              <a:pathLst>
                <a:path extrusionOk="0" h="1268" w="1235">
                  <a:moveTo>
                    <a:pt x="601" y="0"/>
                  </a:moveTo>
                  <a:lnTo>
                    <a:pt x="601" y="601"/>
                  </a:lnTo>
                  <a:lnTo>
                    <a:pt x="1235" y="601"/>
                  </a:lnTo>
                  <a:lnTo>
                    <a:pt x="1235" y="0"/>
                  </a:lnTo>
                  <a:close/>
                  <a:moveTo>
                    <a:pt x="1" y="601"/>
                  </a:moveTo>
                  <a:lnTo>
                    <a:pt x="1" y="1268"/>
                  </a:lnTo>
                  <a:lnTo>
                    <a:pt x="601" y="1268"/>
                  </a:lnTo>
                  <a:lnTo>
                    <a:pt x="601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5976950" y="2377975"/>
              <a:ext cx="32525" cy="65075"/>
            </a:xfrm>
            <a:custGeom>
              <a:rect b="b" l="l" r="r" t="t"/>
              <a:pathLst>
                <a:path extrusionOk="0" h="2603" w="1301">
                  <a:moveTo>
                    <a:pt x="0" y="1"/>
                  </a:moveTo>
                  <a:lnTo>
                    <a:pt x="0" y="668"/>
                  </a:lnTo>
                  <a:lnTo>
                    <a:pt x="634" y="668"/>
                  </a:lnTo>
                  <a:lnTo>
                    <a:pt x="634" y="1"/>
                  </a:lnTo>
                  <a:close/>
                  <a:moveTo>
                    <a:pt x="634" y="668"/>
                  </a:moveTo>
                  <a:lnTo>
                    <a:pt x="634" y="1302"/>
                  </a:lnTo>
                  <a:lnTo>
                    <a:pt x="634" y="2602"/>
                  </a:lnTo>
                  <a:lnTo>
                    <a:pt x="1301" y="2602"/>
                  </a:lnTo>
                  <a:lnTo>
                    <a:pt x="1301" y="1302"/>
                  </a:lnTo>
                  <a:lnTo>
                    <a:pt x="1301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5960250" y="244302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668" y="0"/>
                  </a:moveTo>
                  <a:lnTo>
                    <a:pt x="668" y="634"/>
                  </a:lnTo>
                  <a:lnTo>
                    <a:pt x="1302" y="634"/>
                  </a:lnTo>
                  <a:lnTo>
                    <a:pt x="1302" y="0"/>
                  </a:lnTo>
                  <a:close/>
                  <a:moveTo>
                    <a:pt x="1" y="634"/>
                  </a:moveTo>
                  <a:lnTo>
                    <a:pt x="1" y="1301"/>
                  </a:lnTo>
                  <a:lnTo>
                    <a:pt x="668" y="1301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5929400" y="2362975"/>
              <a:ext cx="47575" cy="15025"/>
            </a:xfrm>
            <a:custGeom>
              <a:rect b="b" l="l" r="r" t="t"/>
              <a:pathLst>
                <a:path extrusionOk="0" h="601" w="1903">
                  <a:moveTo>
                    <a:pt x="1" y="0"/>
                  </a:moveTo>
                  <a:lnTo>
                    <a:pt x="1" y="601"/>
                  </a:lnTo>
                  <a:lnTo>
                    <a:pt x="1902" y="601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5912725" y="237797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4"/>
                  </a:lnTo>
                  <a:lnTo>
                    <a:pt x="601" y="634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5912725" y="250722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5896875" y="2523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1" y="1"/>
                  </a:moveTo>
                  <a:lnTo>
                    <a:pt x="1" y="635"/>
                  </a:lnTo>
                  <a:lnTo>
                    <a:pt x="635" y="635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37"/>
          <p:cNvSpPr txBox="1"/>
          <p:nvPr>
            <p:ph type="title"/>
          </p:nvPr>
        </p:nvSpPr>
        <p:spPr>
          <a:xfrm>
            <a:off x="872450" y="2265350"/>
            <a:ext cx="358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Mapas Culturais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832" name="Google Shape;832;p37"/>
          <p:cNvSpPr txBox="1"/>
          <p:nvPr>
            <p:ph idx="1" type="subTitle"/>
          </p:nvPr>
        </p:nvSpPr>
        <p:spPr>
          <a:xfrm>
            <a:off x="872450" y="3149775"/>
            <a:ext cx="3443100" cy="3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Iberê Camargo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833" name="Google Shape;833;p37"/>
          <p:cNvSpPr txBox="1"/>
          <p:nvPr>
            <p:ph idx="2" type="title"/>
          </p:nvPr>
        </p:nvSpPr>
        <p:spPr>
          <a:xfrm>
            <a:off x="872450" y="1501700"/>
            <a:ext cx="358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AGES I</a:t>
            </a:r>
            <a:endParaRPr/>
          </a:p>
        </p:txBody>
      </p:sp>
      <p:pic>
        <p:nvPicPr>
          <p:cNvPr id="834" name="Google Shape;834;p37"/>
          <p:cNvPicPr preferRelativeResize="0"/>
          <p:nvPr/>
        </p:nvPicPr>
        <p:blipFill rotWithShape="1">
          <a:blip r:embed="rId3">
            <a:alphaModFix/>
          </a:blip>
          <a:srcRect b="0" l="23938" r="18530" t="0"/>
          <a:stretch/>
        </p:blipFill>
        <p:spPr>
          <a:xfrm>
            <a:off x="5421625" y="1788850"/>
            <a:ext cx="1140400" cy="1486749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37"/>
          <p:cNvSpPr/>
          <p:nvPr/>
        </p:nvSpPr>
        <p:spPr>
          <a:xfrm>
            <a:off x="5378930" y="1370512"/>
            <a:ext cx="1214881" cy="2402477"/>
          </a:xfrm>
          <a:custGeom>
            <a:rect b="b" l="l" r="r" t="t"/>
            <a:pathLst>
              <a:path extrusionOk="0" h="122466" w="6196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37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Mapas Culturais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38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Detalhes</a:t>
            </a:r>
            <a:endParaRPr/>
          </a:p>
        </p:txBody>
      </p:sp>
      <p:sp>
        <p:nvSpPr>
          <p:cNvPr id="842" name="Google Shape;842;p38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Mapas Culturais</a:t>
            </a:r>
            <a:endParaRPr sz="1100"/>
          </a:p>
        </p:txBody>
      </p:sp>
      <p:sp>
        <p:nvSpPr>
          <p:cNvPr id="843" name="Google Shape;843;p38"/>
          <p:cNvSpPr txBox="1"/>
          <p:nvPr>
            <p:ph idx="4294967295" type="body"/>
          </p:nvPr>
        </p:nvSpPr>
        <p:spPr>
          <a:xfrm>
            <a:off x="720000" y="1595200"/>
            <a:ext cx="3908400" cy="2872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Objetivo</a:t>
            </a:r>
            <a:r>
              <a:rPr lang="en"/>
              <a:t>: Tornar as instituições de arte de Porto Alegre mais visíveis para a comunidade local e turistas.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Período</a:t>
            </a:r>
            <a:r>
              <a:rPr lang="en"/>
              <a:t>: </a:t>
            </a:r>
            <a:r>
              <a:rPr lang="en"/>
              <a:t>08/19 a 11/19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Professor</a:t>
            </a:r>
            <a:r>
              <a:rPr lang="en"/>
              <a:t>: Ricardo Bastos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rPr b="1" lang="en"/>
              <a:t>Cliente</a:t>
            </a:r>
            <a:r>
              <a:rPr lang="en"/>
              <a:t>: Lucas Pierozan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Clr>
                <a:srgbClr val="2C060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4" name="Google Shape;844;p38"/>
          <p:cNvPicPr preferRelativeResize="0"/>
          <p:nvPr/>
        </p:nvPicPr>
        <p:blipFill rotWithShape="1">
          <a:blip r:embed="rId3">
            <a:alphaModFix/>
          </a:blip>
          <a:srcRect b="12449" l="0" r="0" t="0"/>
          <a:stretch/>
        </p:blipFill>
        <p:spPr>
          <a:xfrm>
            <a:off x="6140675" y="1122375"/>
            <a:ext cx="1764950" cy="334532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845" name="Google Shape;845;p38"/>
          <p:cNvGrpSpPr/>
          <p:nvPr/>
        </p:nvGrpSpPr>
        <p:grpSpPr>
          <a:xfrm>
            <a:off x="6755917" y="2090631"/>
            <a:ext cx="534466" cy="691809"/>
            <a:chOff x="2875937" y="1960933"/>
            <a:chExt cx="629673" cy="815044"/>
          </a:xfrm>
        </p:grpSpPr>
        <p:sp>
          <p:nvSpPr>
            <p:cNvPr id="846" name="Google Shape;846;p38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39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</a:t>
            </a:r>
            <a:endParaRPr/>
          </a:p>
        </p:txBody>
      </p:sp>
      <p:grpSp>
        <p:nvGrpSpPr>
          <p:cNvPr id="873" name="Google Shape;873;p39"/>
          <p:cNvGrpSpPr/>
          <p:nvPr/>
        </p:nvGrpSpPr>
        <p:grpSpPr>
          <a:xfrm>
            <a:off x="488591" y="836864"/>
            <a:ext cx="595509" cy="500596"/>
            <a:chOff x="5800150" y="2362975"/>
            <a:chExt cx="209325" cy="175975"/>
          </a:xfrm>
        </p:grpSpPr>
        <p:sp>
          <p:nvSpPr>
            <p:cNvPr id="874" name="Google Shape;874;p39"/>
            <p:cNvSpPr/>
            <p:nvPr/>
          </p:nvSpPr>
          <p:spPr>
            <a:xfrm>
              <a:off x="5847675" y="2475550"/>
              <a:ext cx="32550" cy="31700"/>
            </a:xfrm>
            <a:custGeom>
              <a:rect b="b" l="l" r="r" t="t"/>
              <a:pathLst>
                <a:path extrusionOk="0" h="1268" w="1302">
                  <a:moveTo>
                    <a:pt x="1" y="0"/>
                  </a:moveTo>
                  <a:lnTo>
                    <a:pt x="1" y="601"/>
                  </a:lnTo>
                  <a:lnTo>
                    <a:pt x="668" y="601"/>
                  </a:lnTo>
                  <a:lnTo>
                    <a:pt x="668" y="0"/>
                  </a:lnTo>
                  <a:close/>
                  <a:moveTo>
                    <a:pt x="668" y="601"/>
                  </a:moveTo>
                  <a:lnTo>
                    <a:pt x="668" y="1268"/>
                  </a:lnTo>
                  <a:lnTo>
                    <a:pt x="1302" y="1268"/>
                  </a:lnTo>
                  <a:lnTo>
                    <a:pt x="1302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5816825" y="24430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0" y="0"/>
                  </a:moveTo>
                  <a:lnTo>
                    <a:pt x="0" y="634"/>
                  </a:lnTo>
                  <a:lnTo>
                    <a:pt x="601" y="634"/>
                  </a:lnTo>
                  <a:lnTo>
                    <a:pt x="601" y="0"/>
                  </a:lnTo>
                  <a:close/>
                  <a:moveTo>
                    <a:pt x="601" y="634"/>
                  </a:moveTo>
                  <a:lnTo>
                    <a:pt x="601" y="1301"/>
                  </a:lnTo>
                  <a:lnTo>
                    <a:pt x="1235" y="1301"/>
                  </a:lnTo>
                  <a:lnTo>
                    <a:pt x="1235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5800150" y="2377975"/>
              <a:ext cx="31700" cy="65075"/>
            </a:xfrm>
            <a:custGeom>
              <a:rect b="b" l="l" r="r" t="t"/>
              <a:pathLst>
                <a:path extrusionOk="0" h="2603" w="1268">
                  <a:moveTo>
                    <a:pt x="667" y="1"/>
                  </a:moveTo>
                  <a:lnTo>
                    <a:pt x="667" y="668"/>
                  </a:lnTo>
                  <a:lnTo>
                    <a:pt x="1268" y="668"/>
                  </a:lnTo>
                  <a:lnTo>
                    <a:pt x="1268" y="1"/>
                  </a:lnTo>
                  <a:close/>
                  <a:moveTo>
                    <a:pt x="0" y="668"/>
                  </a:moveTo>
                  <a:lnTo>
                    <a:pt x="0" y="1302"/>
                  </a:lnTo>
                  <a:lnTo>
                    <a:pt x="0" y="2602"/>
                  </a:lnTo>
                  <a:lnTo>
                    <a:pt x="667" y="2602"/>
                  </a:lnTo>
                  <a:lnTo>
                    <a:pt x="667" y="1302"/>
                  </a:lnTo>
                  <a:lnTo>
                    <a:pt x="667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5831825" y="2362975"/>
              <a:ext cx="48400" cy="15025"/>
            </a:xfrm>
            <a:custGeom>
              <a:rect b="b" l="l" r="r" t="t"/>
              <a:pathLst>
                <a:path extrusionOk="0" h="601" w="1936">
                  <a:moveTo>
                    <a:pt x="1" y="0"/>
                  </a:moveTo>
                  <a:lnTo>
                    <a:pt x="1" y="601"/>
                  </a:lnTo>
                  <a:lnTo>
                    <a:pt x="1936" y="601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5880200" y="237797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  <a:moveTo>
                    <a:pt x="668" y="668"/>
                  </a:moveTo>
                  <a:lnTo>
                    <a:pt x="668" y="1302"/>
                  </a:lnTo>
                  <a:lnTo>
                    <a:pt x="1302" y="1302"/>
                  </a:lnTo>
                  <a:lnTo>
                    <a:pt x="1302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5880200" y="2507225"/>
              <a:ext cx="15050" cy="15875"/>
            </a:xfrm>
            <a:custGeom>
              <a:rect b="b" l="l" r="r" t="t"/>
              <a:pathLst>
                <a:path extrusionOk="0" h="635" w="602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5929400" y="2475550"/>
              <a:ext cx="30875" cy="31700"/>
            </a:xfrm>
            <a:custGeom>
              <a:rect b="b" l="l" r="r" t="t"/>
              <a:pathLst>
                <a:path extrusionOk="0" h="1268" w="1235">
                  <a:moveTo>
                    <a:pt x="601" y="0"/>
                  </a:moveTo>
                  <a:lnTo>
                    <a:pt x="601" y="601"/>
                  </a:lnTo>
                  <a:lnTo>
                    <a:pt x="1235" y="601"/>
                  </a:lnTo>
                  <a:lnTo>
                    <a:pt x="1235" y="0"/>
                  </a:lnTo>
                  <a:close/>
                  <a:moveTo>
                    <a:pt x="1" y="601"/>
                  </a:moveTo>
                  <a:lnTo>
                    <a:pt x="1" y="1268"/>
                  </a:lnTo>
                  <a:lnTo>
                    <a:pt x="601" y="1268"/>
                  </a:lnTo>
                  <a:lnTo>
                    <a:pt x="601" y="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5976950" y="2377975"/>
              <a:ext cx="32525" cy="65075"/>
            </a:xfrm>
            <a:custGeom>
              <a:rect b="b" l="l" r="r" t="t"/>
              <a:pathLst>
                <a:path extrusionOk="0" h="2603" w="1301">
                  <a:moveTo>
                    <a:pt x="0" y="1"/>
                  </a:moveTo>
                  <a:lnTo>
                    <a:pt x="0" y="668"/>
                  </a:lnTo>
                  <a:lnTo>
                    <a:pt x="634" y="668"/>
                  </a:lnTo>
                  <a:lnTo>
                    <a:pt x="634" y="1"/>
                  </a:lnTo>
                  <a:close/>
                  <a:moveTo>
                    <a:pt x="634" y="668"/>
                  </a:moveTo>
                  <a:lnTo>
                    <a:pt x="634" y="1302"/>
                  </a:lnTo>
                  <a:lnTo>
                    <a:pt x="634" y="2602"/>
                  </a:lnTo>
                  <a:lnTo>
                    <a:pt x="1301" y="2602"/>
                  </a:lnTo>
                  <a:lnTo>
                    <a:pt x="1301" y="1302"/>
                  </a:lnTo>
                  <a:lnTo>
                    <a:pt x="1301" y="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5960250" y="2443025"/>
              <a:ext cx="32550" cy="32550"/>
            </a:xfrm>
            <a:custGeom>
              <a:rect b="b" l="l" r="r" t="t"/>
              <a:pathLst>
                <a:path extrusionOk="0" h="1302" w="1302">
                  <a:moveTo>
                    <a:pt x="668" y="0"/>
                  </a:moveTo>
                  <a:lnTo>
                    <a:pt x="668" y="634"/>
                  </a:lnTo>
                  <a:lnTo>
                    <a:pt x="1302" y="634"/>
                  </a:lnTo>
                  <a:lnTo>
                    <a:pt x="1302" y="0"/>
                  </a:lnTo>
                  <a:close/>
                  <a:moveTo>
                    <a:pt x="1" y="634"/>
                  </a:moveTo>
                  <a:lnTo>
                    <a:pt x="1" y="1301"/>
                  </a:lnTo>
                  <a:lnTo>
                    <a:pt x="668" y="1301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>
              <a:off x="5929400" y="2362975"/>
              <a:ext cx="47575" cy="15025"/>
            </a:xfrm>
            <a:custGeom>
              <a:rect b="b" l="l" r="r" t="t"/>
              <a:pathLst>
                <a:path extrusionOk="0" h="601" w="1903">
                  <a:moveTo>
                    <a:pt x="1" y="0"/>
                  </a:moveTo>
                  <a:lnTo>
                    <a:pt x="1" y="601"/>
                  </a:lnTo>
                  <a:lnTo>
                    <a:pt x="1902" y="601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5912725" y="237797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4"/>
                  </a:lnTo>
                  <a:lnTo>
                    <a:pt x="601" y="634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5912725" y="2507225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1" y="1"/>
                  </a:moveTo>
                  <a:lnTo>
                    <a:pt x="1" y="635"/>
                  </a:lnTo>
                  <a:lnTo>
                    <a:pt x="601" y="63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5896875" y="2523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1" y="1"/>
                  </a:moveTo>
                  <a:lnTo>
                    <a:pt x="1" y="635"/>
                  </a:lnTo>
                  <a:lnTo>
                    <a:pt x="635" y="635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7" name="Google Shape;8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838" y="1077685"/>
            <a:ext cx="4668320" cy="350124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8" name="Google Shape;888;p39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Mapas Culturais</a:t>
            </a:r>
            <a:endParaRPr sz="1100"/>
          </a:p>
        </p:txBody>
      </p:sp>
      <p:cxnSp>
        <p:nvCxnSpPr>
          <p:cNvPr id="889" name="Google Shape;889;p39"/>
          <p:cNvCxnSpPr/>
          <p:nvPr/>
        </p:nvCxnSpPr>
        <p:spPr>
          <a:xfrm flipH="1" rot="10800000">
            <a:off x="1232400" y="2713125"/>
            <a:ext cx="1464600" cy="337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890" name="Google Shape;890;p39"/>
          <p:cNvSpPr txBox="1"/>
          <p:nvPr/>
        </p:nvSpPr>
        <p:spPr>
          <a:xfrm>
            <a:off x="848400" y="2840175"/>
            <a:ext cx="5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Code"/>
                <a:ea typeface="Fira Code"/>
                <a:cs typeface="Fira Code"/>
                <a:sym typeface="Fira Code"/>
              </a:rPr>
              <a:t>Eu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891" name="Google Shape;891;p39"/>
          <p:cNvGrpSpPr/>
          <p:nvPr/>
        </p:nvGrpSpPr>
        <p:grpSpPr>
          <a:xfrm>
            <a:off x="2576604" y="2759727"/>
            <a:ext cx="285242" cy="369296"/>
            <a:chOff x="2875937" y="1960933"/>
            <a:chExt cx="629673" cy="815044"/>
          </a:xfrm>
        </p:grpSpPr>
        <p:sp>
          <p:nvSpPr>
            <p:cNvPr id="892" name="Google Shape;892;p39"/>
            <p:cNvSpPr/>
            <p:nvPr/>
          </p:nvSpPr>
          <p:spPr>
            <a:xfrm>
              <a:off x="2879617" y="1962184"/>
              <a:ext cx="625993" cy="811330"/>
            </a:xfrm>
            <a:custGeom>
              <a:rect b="b" l="l" r="r" t="t"/>
              <a:pathLst>
                <a:path extrusionOk="0" h="22050" w="17013">
                  <a:moveTo>
                    <a:pt x="5004" y="0"/>
                  </a:moveTo>
                  <a:lnTo>
                    <a:pt x="5004" y="1001"/>
                  </a:lnTo>
                  <a:lnTo>
                    <a:pt x="4003" y="1001"/>
                  </a:lnTo>
                  <a:lnTo>
                    <a:pt x="4003" y="10041"/>
                  </a:lnTo>
                  <a:lnTo>
                    <a:pt x="3003" y="10041"/>
                  </a:lnTo>
                  <a:lnTo>
                    <a:pt x="3003" y="9040"/>
                  </a:lnTo>
                  <a:lnTo>
                    <a:pt x="0" y="9040"/>
                  </a:lnTo>
                  <a:lnTo>
                    <a:pt x="0" y="10041"/>
                  </a:lnTo>
                  <a:lnTo>
                    <a:pt x="0" y="10541"/>
                  </a:lnTo>
                  <a:lnTo>
                    <a:pt x="0" y="12042"/>
                  </a:lnTo>
                  <a:lnTo>
                    <a:pt x="1001" y="12042"/>
                  </a:lnTo>
                  <a:lnTo>
                    <a:pt x="1001" y="13043"/>
                  </a:lnTo>
                  <a:lnTo>
                    <a:pt x="2002" y="13043"/>
                  </a:lnTo>
                  <a:lnTo>
                    <a:pt x="2002" y="15044"/>
                  </a:lnTo>
                  <a:lnTo>
                    <a:pt x="3003" y="15044"/>
                  </a:lnTo>
                  <a:lnTo>
                    <a:pt x="3003" y="17046"/>
                  </a:lnTo>
                  <a:lnTo>
                    <a:pt x="4003" y="17046"/>
                  </a:lnTo>
                  <a:lnTo>
                    <a:pt x="4003" y="19047"/>
                  </a:lnTo>
                  <a:lnTo>
                    <a:pt x="5004" y="19047"/>
                  </a:lnTo>
                  <a:lnTo>
                    <a:pt x="5004" y="21049"/>
                  </a:lnTo>
                  <a:lnTo>
                    <a:pt x="5004" y="22049"/>
                  </a:lnTo>
                  <a:lnTo>
                    <a:pt x="15011" y="22049"/>
                  </a:lnTo>
                  <a:lnTo>
                    <a:pt x="15011" y="19047"/>
                  </a:lnTo>
                  <a:lnTo>
                    <a:pt x="16012" y="19047"/>
                  </a:lnTo>
                  <a:lnTo>
                    <a:pt x="16012" y="16045"/>
                  </a:lnTo>
                  <a:lnTo>
                    <a:pt x="17013" y="16045"/>
                  </a:lnTo>
                  <a:lnTo>
                    <a:pt x="17013" y="9007"/>
                  </a:lnTo>
                  <a:lnTo>
                    <a:pt x="16012" y="9007"/>
                  </a:lnTo>
                  <a:lnTo>
                    <a:pt x="16012" y="8006"/>
                  </a:lnTo>
                  <a:lnTo>
                    <a:pt x="15011" y="8006"/>
                  </a:lnTo>
                  <a:lnTo>
                    <a:pt x="15011" y="7005"/>
                  </a:lnTo>
                  <a:lnTo>
                    <a:pt x="13010" y="7005"/>
                  </a:lnTo>
                  <a:lnTo>
                    <a:pt x="13010" y="6005"/>
                  </a:lnTo>
                  <a:lnTo>
                    <a:pt x="10008" y="6005"/>
                  </a:lnTo>
                  <a:lnTo>
                    <a:pt x="10008" y="5004"/>
                  </a:lnTo>
                  <a:lnTo>
                    <a:pt x="8006" y="5004"/>
                  </a:lnTo>
                  <a:lnTo>
                    <a:pt x="8006" y="1001"/>
                  </a:lnTo>
                  <a:lnTo>
                    <a:pt x="7005" y="100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3024442" y="1997765"/>
              <a:ext cx="36869" cy="443122"/>
            </a:xfrm>
            <a:custGeom>
              <a:rect b="b" l="l" r="r" t="t"/>
              <a:pathLst>
                <a:path extrusionOk="0" h="12043" w="1002">
                  <a:moveTo>
                    <a:pt x="1" y="1"/>
                  </a:moveTo>
                  <a:lnTo>
                    <a:pt x="1" y="12043"/>
                  </a:lnTo>
                  <a:lnTo>
                    <a:pt x="1001" y="1204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3062488" y="1960933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3136151" y="1997765"/>
              <a:ext cx="36832" cy="332664"/>
            </a:xfrm>
            <a:custGeom>
              <a:rect b="b" l="l" r="r" t="t"/>
              <a:pathLst>
                <a:path extrusionOk="0" h="9041" w="1001">
                  <a:moveTo>
                    <a:pt x="0" y="1"/>
                  </a:moveTo>
                  <a:lnTo>
                    <a:pt x="0" y="9040"/>
                  </a:lnTo>
                  <a:lnTo>
                    <a:pt x="1001" y="9040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3172946" y="2146269"/>
              <a:ext cx="73700" cy="36869"/>
            </a:xfrm>
            <a:custGeom>
              <a:rect b="b" l="l" r="r" t="t"/>
              <a:pathLst>
                <a:path extrusionOk="0" h="1002" w="2003">
                  <a:moveTo>
                    <a:pt x="1" y="1"/>
                  </a:moveTo>
                  <a:lnTo>
                    <a:pt x="1" y="1002"/>
                  </a:lnTo>
                  <a:lnTo>
                    <a:pt x="2002" y="100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3246610" y="2219933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3246610" y="2183101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3358283" y="2256728"/>
              <a:ext cx="36869" cy="110532"/>
            </a:xfrm>
            <a:custGeom>
              <a:rect b="b" l="l" r="r" t="t"/>
              <a:pathLst>
                <a:path extrusionOk="0" h="3004" w="1002">
                  <a:moveTo>
                    <a:pt x="1" y="1"/>
                  </a:moveTo>
                  <a:lnTo>
                    <a:pt x="1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3358283" y="2219933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3431946" y="2256728"/>
              <a:ext cx="36832" cy="36869"/>
            </a:xfrm>
            <a:custGeom>
              <a:rect b="b" l="l" r="r" t="t"/>
              <a:pathLst>
                <a:path extrusionOk="0" h="1002" w="1001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3468741" y="2293559"/>
              <a:ext cx="36869" cy="259037"/>
            </a:xfrm>
            <a:custGeom>
              <a:rect b="b" l="l" r="r" t="t"/>
              <a:pathLst>
                <a:path extrusionOk="0" h="7040" w="1002">
                  <a:moveTo>
                    <a:pt x="1" y="1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3431946" y="2552559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3395114" y="2663017"/>
              <a:ext cx="36869" cy="110495"/>
            </a:xfrm>
            <a:custGeom>
              <a:rect b="b" l="l" r="r" t="t"/>
              <a:pathLst>
                <a:path extrusionOk="0" h="3003" w="1002">
                  <a:moveTo>
                    <a:pt x="0" y="0"/>
                  </a:moveTo>
                  <a:lnTo>
                    <a:pt x="0" y="3002"/>
                  </a:lnTo>
                  <a:lnTo>
                    <a:pt x="1001" y="3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3062488" y="2739109"/>
              <a:ext cx="332664" cy="36869"/>
            </a:xfrm>
            <a:custGeom>
              <a:rect b="b" l="l" r="r" t="t"/>
              <a:pathLst>
                <a:path extrusionOk="0" h="1002" w="9041">
                  <a:moveTo>
                    <a:pt x="1" y="0"/>
                  </a:moveTo>
                  <a:lnTo>
                    <a:pt x="1" y="1001"/>
                  </a:lnTo>
                  <a:lnTo>
                    <a:pt x="9040" y="1001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2986396" y="2330391"/>
              <a:ext cx="36869" cy="36869"/>
            </a:xfrm>
            <a:custGeom>
              <a:rect b="b" l="l" r="r" t="t"/>
              <a:pathLst>
                <a:path extrusionOk="0" h="1002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>
              <a:off x="2875937" y="2293559"/>
              <a:ext cx="110495" cy="36869"/>
            </a:xfrm>
            <a:custGeom>
              <a:rect b="b" l="l" r="r" t="t"/>
              <a:pathLst>
                <a:path extrusionOk="0" h="1002" w="3003">
                  <a:moveTo>
                    <a:pt x="0" y="1"/>
                  </a:moveTo>
                  <a:lnTo>
                    <a:pt x="0" y="1001"/>
                  </a:lnTo>
                  <a:lnTo>
                    <a:pt x="3002" y="100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>
              <a:off x="2875937" y="233039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>
              <a:off x="2912769" y="2405269"/>
              <a:ext cx="36832" cy="36832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2950815" y="2442064"/>
              <a:ext cx="36832" cy="73700"/>
            </a:xfrm>
            <a:custGeom>
              <a:rect b="b" l="l" r="r" t="t"/>
              <a:pathLst>
                <a:path extrusionOk="0" h="2003" w="1001">
                  <a:moveTo>
                    <a:pt x="0" y="1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2986396" y="251572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0" y="0"/>
                  </a:moveTo>
                  <a:lnTo>
                    <a:pt x="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9"/>
            <p:cNvSpPr/>
            <p:nvPr/>
          </p:nvSpPr>
          <p:spPr>
            <a:xfrm>
              <a:off x="3024442" y="2589354"/>
              <a:ext cx="36869" cy="73700"/>
            </a:xfrm>
            <a:custGeom>
              <a:rect b="b" l="l" r="r" t="t"/>
              <a:pathLst>
                <a:path extrusionOk="0" h="2003" w="1002">
                  <a:moveTo>
                    <a:pt x="1" y="1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3062488" y="2663017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Tecnologias</a:t>
            </a:r>
            <a:endParaRPr/>
          </a:p>
        </p:txBody>
      </p:sp>
      <p:sp>
        <p:nvSpPr>
          <p:cNvPr id="919" name="Google Shape;919;p40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Mapas Culturais</a:t>
            </a:r>
            <a:endParaRPr sz="1100"/>
          </a:p>
        </p:txBody>
      </p:sp>
      <p:sp>
        <p:nvSpPr>
          <p:cNvPr id="920" name="Google Shape;920;p40"/>
          <p:cNvSpPr txBox="1"/>
          <p:nvPr>
            <p:ph idx="2" type="title"/>
          </p:nvPr>
        </p:nvSpPr>
        <p:spPr>
          <a:xfrm>
            <a:off x="365626" y="2429713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Node.js</a:t>
            </a:r>
            <a:endParaRPr/>
          </a:p>
        </p:txBody>
      </p:sp>
      <p:sp>
        <p:nvSpPr>
          <p:cNvPr id="921" name="Google Shape;921;p40"/>
          <p:cNvSpPr txBox="1"/>
          <p:nvPr>
            <p:ph idx="3" type="subTitle"/>
          </p:nvPr>
        </p:nvSpPr>
        <p:spPr>
          <a:xfrm>
            <a:off x="591026" y="3051338"/>
            <a:ext cx="251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 utilizada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back-end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922" name="Google Shape;922;p40"/>
          <p:cNvSpPr txBox="1"/>
          <p:nvPr>
            <p:ph idx="2" type="title"/>
          </p:nvPr>
        </p:nvSpPr>
        <p:spPr>
          <a:xfrm>
            <a:off x="3434213" y="2473588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React.js</a:t>
            </a:r>
            <a:endParaRPr/>
          </a:p>
        </p:txBody>
      </p:sp>
      <p:sp>
        <p:nvSpPr>
          <p:cNvPr id="923" name="Google Shape;923;p40"/>
          <p:cNvSpPr txBox="1"/>
          <p:nvPr>
            <p:ph idx="3" type="subTitle"/>
          </p:nvPr>
        </p:nvSpPr>
        <p:spPr>
          <a:xfrm>
            <a:off x="3434213" y="3026863"/>
            <a:ext cx="2553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</a:t>
            </a:r>
            <a:r>
              <a:rPr lang="en"/>
              <a:t> Utilizada no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front-end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924" name="Google Shape;924;p40"/>
          <p:cNvSpPr txBox="1"/>
          <p:nvPr>
            <p:ph idx="2" type="title"/>
          </p:nvPr>
        </p:nvSpPr>
        <p:spPr>
          <a:xfrm>
            <a:off x="6250126" y="2473600"/>
            <a:ext cx="2666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</a:t>
            </a:r>
            <a:endParaRPr/>
          </a:p>
        </p:txBody>
      </p:sp>
      <p:sp>
        <p:nvSpPr>
          <p:cNvPr id="925" name="Google Shape;925;p40"/>
          <p:cNvSpPr txBox="1"/>
          <p:nvPr>
            <p:ph idx="3" type="subTitle"/>
          </p:nvPr>
        </p:nvSpPr>
        <p:spPr>
          <a:xfrm>
            <a:off x="6430419" y="2958400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relacional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grpSp>
        <p:nvGrpSpPr>
          <p:cNvPr id="926" name="Google Shape;926;p40"/>
          <p:cNvGrpSpPr/>
          <p:nvPr/>
        </p:nvGrpSpPr>
        <p:grpSpPr>
          <a:xfrm>
            <a:off x="4309490" y="2114035"/>
            <a:ext cx="239183" cy="340186"/>
            <a:chOff x="3342275" y="2615925"/>
            <a:chExt cx="339700" cy="483150"/>
          </a:xfrm>
        </p:grpSpPr>
        <p:sp>
          <p:nvSpPr>
            <p:cNvPr id="927" name="Google Shape;927;p40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29" name="Google Shape;929;p40"/>
          <p:cNvSpPr/>
          <p:nvPr/>
        </p:nvSpPr>
        <p:spPr>
          <a:xfrm>
            <a:off x="4846689" y="212466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930" name="Google Shape;930;p40"/>
          <p:cNvGrpSpPr/>
          <p:nvPr/>
        </p:nvGrpSpPr>
        <p:grpSpPr>
          <a:xfrm>
            <a:off x="1528598" y="2089549"/>
            <a:ext cx="340168" cy="340168"/>
            <a:chOff x="2676100" y="832575"/>
            <a:chExt cx="483125" cy="483125"/>
          </a:xfrm>
        </p:grpSpPr>
        <p:sp>
          <p:nvSpPr>
            <p:cNvPr id="931" name="Google Shape;931;p40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3" name="Google Shape;933;p40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934" name="Google Shape;93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078" y="2089550"/>
            <a:ext cx="340175" cy="3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40"/>
          <p:cNvSpPr/>
          <p:nvPr/>
        </p:nvSpPr>
        <p:spPr>
          <a:xfrm>
            <a:off x="3434225" y="1842700"/>
            <a:ext cx="2666100" cy="1746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6" name="Google Shape;936;p40"/>
          <p:cNvGrpSpPr/>
          <p:nvPr/>
        </p:nvGrpSpPr>
        <p:grpSpPr>
          <a:xfrm>
            <a:off x="5441623" y="3375454"/>
            <a:ext cx="502173" cy="502172"/>
            <a:chOff x="2913983" y="4329790"/>
            <a:chExt cx="591627" cy="591626"/>
          </a:xfrm>
        </p:grpSpPr>
        <p:sp>
          <p:nvSpPr>
            <p:cNvPr id="937" name="Google Shape;937;p40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0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0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0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41"/>
          <p:cNvSpPr/>
          <p:nvPr/>
        </p:nvSpPr>
        <p:spPr>
          <a:xfrm>
            <a:off x="494450" y="1097525"/>
            <a:ext cx="4143900" cy="3612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Mini-retrospectiva</a:t>
            </a:r>
            <a:endParaRPr/>
          </a:p>
        </p:txBody>
      </p:sp>
      <p:sp>
        <p:nvSpPr>
          <p:cNvPr id="957" name="Google Shape;957;p41"/>
          <p:cNvSpPr txBox="1"/>
          <p:nvPr>
            <p:ph idx="1" type="subTitle"/>
          </p:nvPr>
        </p:nvSpPr>
        <p:spPr>
          <a:xfrm>
            <a:off x="494450" y="1669100"/>
            <a:ext cx="4237200" cy="30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Muito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aprendizado</a:t>
            </a:r>
            <a:r>
              <a:rPr lang="en"/>
              <a:t> sobre desenvolvimento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Hands-on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Pareamento (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Vinicius Bazanella</a:t>
            </a:r>
            <a:r>
              <a:rPr lang="en"/>
              <a:t>)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Primeiro contato com testes automatizados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Cliente atencioso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en"/>
              <a:t>Ótimo apoio dos colegas mais experientes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958" name="Google Shape;958;p41"/>
          <p:cNvSpPr txBox="1"/>
          <p:nvPr>
            <p:ph idx="2" type="subTitle"/>
          </p:nvPr>
        </p:nvSpPr>
        <p:spPr>
          <a:xfrm>
            <a:off x="4638300" y="1669100"/>
            <a:ext cx="3999900" cy="30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Pouca compreensão sobre as metodologias ágeis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V</a:t>
            </a:r>
            <a:r>
              <a:rPr lang="en">
                <a:highlight>
                  <a:schemeClr val="lt1"/>
                </a:highlight>
              </a:rPr>
              <a:t>ersionamento de código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</a:t>
            </a:r>
            <a:r>
              <a:rPr lang="en">
                <a:highlight>
                  <a:schemeClr val="lt1"/>
                </a:highlight>
              </a:rPr>
              <a:t>oucos testes automatizados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Pouca documentação</a:t>
            </a:r>
            <a:endParaRPr>
              <a:highlight>
                <a:schemeClr val="lt1"/>
              </a:highlight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en">
                <a:highlight>
                  <a:schemeClr val="lt1"/>
                </a:highlight>
              </a:rPr>
              <a:t>Cliente não seguiu com a ideia após a conclusão do projeto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959" name="Google Shape;959;p41"/>
          <p:cNvSpPr txBox="1"/>
          <p:nvPr>
            <p:ph idx="3" type="subTitle"/>
          </p:nvPr>
        </p:nvSpPr>
        <p:spPr>
          <a:xfrm>
            <a:off x="554325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Foi bom</a:t>
            </a:r>
            <a:endParaRPr/>
          </a:p>
        </p:txBody>
      </p:sp>
      <p:sp>
        <p:nvSpPr>
          <p:cNvPr id="960" name="Google Shape;960;p41"/>
          <p:cNvSpPr txBox="1"/>
          <p:nvPr>
            <p:ph idx="4" type="subTitle"/>
          </p:nvPr>
        </p:nvSpPr>
        <p:spPr>
          <a:xfrm>
            <a:off x="4638350" y="1166600"/>
            <a:ext cx="37857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Deixou </a:t>
            </a:r>
            <a:r>
              <a:rPr lang="en"/>
              <a:t>a desejar</a:t>
            </a:r>
            <a:endParaRPr/>
          </a:p>
        </p:txBody>
      </p:sp>
      <p:grpSp>
        <p:nvGrpSpPr>
          <p:cNvPr id="961" name="Google Shape;961;p41"/>
          <p:cNvGrpSpPr/>
          <p:nvPr/>
        </p:nvGrpSpPr>
        <p:grpSpPr>
          <a:xfrm>
            <a:off x="2909423" y="4481541"/>
            <a:ext cx="502173" cy="502172"/>
            <a:chOff x="2913983" y="4329790"/>
            <a:chExt cx="591627" cy="591626"/>
          </a:xfrm>
        </p:grpSpPr>
        <p:sp>
          <p:nvSpPr>
            <p:cNvPr id="962" name="Google Shape;962;p41"/>
            <p:cNvSpPr/>
            <p:nvPr/>
          </p:nvSpPr>
          <p:spPr>
            <a:xfrm>
              <a:off x="2913983" y="4329790"/>
              <a:ext cx="591627" cy="589162"/>
            </a:xfrm>
            <a:custGeom>
              <a:rect b="b" l="l" r="r" t="t"/>
              <a:pathLst>
                <a:path extrusionOk="0" h="16012" w="16079">
                  <a:moveTo>
                    <a:pt x="4070" y="0"/>
                  </a:moveTo>
                  <a:lnTo>
                    <a:pt x="4070" y="1001"/>
                  </a:lnTo>
                  <a:lnTo>
                    <a:pt x="3069" y="1001"/>
                  </a:lnTo>
                  <a:lnTo>
                    <a:pt x="3069" y="2002"/>
                  </a:lnTo>
                  <a:lnTo>
                    <a:pt x="3069" y="3002"/>
                  </a:lnTo>
                  <a:lnTo>
                    <a:pt x="3069" y="4003"/>
                  </a:lnTo>
                  <a:lnTo>
                    <a:pt x="1001" y="4003"/>
                  </a:lnTo>
                  <a:lnTo>
                    <a:pt x="1001" y="5004"/>
                  </a:lnTo>
                  <a:lnTo>
                    <a:pt x="0" y="5004"/>
                  </a:lnTo>
                  <a:lnTo>
                    <a:pt x="0" y="6005"/>
                  </a:lnTo>
                  <a:lnTo>
                    <a:pt x="0" y="7005"/>
                  </a:lnTo>
                  <a:lnTo>
                    <a:pt x="0" y="8006"/>
                  </a:lnTo>
                  <a:lnTo>
                    <a:pt x="0" y="10007"/>
                  </a:lnTo>
                  <a:lnTo>
                    <a:pt x="1001" y="10007"/>
                  </a:lnTo>
                  <a:lnTo>
                    <a:pt x="1001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3003" y="12009"/>
                  </a:lnTo>
                  <a:lnTo>
                    <a:pt x="3003" y="13010"/>
                  </a:lnTo>
                  <a:lnTo>
                    <a:pt x="4003" y="13010"/>
                  </a:lnTo>
                  <a:lnTo>
                    <a:pt x="4003" y="15011"/>
                  </a:lnTo>
                  <a:lnTo>
                    <a:pt x="4003" y="16012"/>
                  </a:lnTo>
                  <a:lnTo>
                    <a:pt x="14077" y="16012"/>
                  </a:lnTo>
                  <a:lnTo>
                    <a:pt x="14077" y="13010"/>
                  </a:lnTo>
                  <a:lnTo>
                    <a:pt x="15078" y="13010"/>
                  </a:lnTo>
                  <a:lnTo>
                    <a:pt x="15078" y="10041"/>
                  </a:lnTo>
                  <a:lnTo>
                    <a:pt x="16079" y="10041"/>
                  </a:lnTo>
                  <a:lnTo>
                    <a:pt x="16079" y="3002"/>
                  </a:lnTo>
                  <a:lnTo>
                    <a:pt x="15078" y="3002"/>
                  </a:lnTo>
                  <a:lnTo>
                    <a:pt x="15078" y="2002"/>
                  </a:lnTo>
                  <a:lnTo>
                    <a:pt x="15078" y="1001"/>
                  </a:lnTo>
                  <a:lnTo>
                    <a:pt x="14077" y="1001"/>
                  </a:lnTo>
                  <a:lnTo>
                    <a:pt x="14077" y="0"/>
                  </a:lnTo>
                  <a:lnTo>
                    <a:pt x="13076" y="0"/>
                  </a:lnTo>
                  <a:lnTo>
                    <a:pt x="13076" y="1001"/>
                  </a:lnTo>
                  <a:lnTo>
                    <a:pt x="12076" y="1001"/>
                  </a:lnTo>
                  <a:lnTo>
                    <a:pt x="12076" y="0"/>
                  </a:lnTo>
                  <a:lnTo>
                    <a:pt x="10074" y="0"/>
                  </a:lnTo>
                  <a:lnTo>
                    <a:pt x="10074" y="1001"/>
                  </a:lnTo>
                  <a:lnTo>
                    <a:pt x="9074" y="1001"/>
                  </a:lnTo>
                  <a:lnTo>
                    <a:pt x="9074" y="0"/>
                  </a:lnTo>
                  <a:lnTo>
                    <a:pt x="7072" y="0"/>
                  </a:lnTo>
                  <a:lnTo>
                    <a:pt x="7072" y="1001"/>
                  </a:lnTo>
                  <a:lnTo>
                    <a:pt x="6071" y="1001"/>
                  </a:lnTo>
                  <a:lnTo>
                    <a:pt x="6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3431946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3358283" y="4366621"/>
              <a:ext cx="36869" cy="73664"/>
            </a:xfrm>
            <a:custGeom>
              <a:rect b="b" l="l" r="r" t="t"/>
              <a:pathLst>
                <a:path extrusionOk="0" h="2002" w="1002">
                  <a:moveTo>
                    <a:pt x="1" y="0"/>
                  </a:moveTo>
                  <a:lnTo>
                    <a:pt x="1" y="1001"/>
                  </a:lnTo>
                  <a:lnTo>
                    <a:pt x="1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3246610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3468741" y="4440248"/>
              <a:ext cx="36869" cy="259000"/>
            </a:xfrm>
            <a:custGeom>
              <a:rect b="b" l="l" r="r" t="t"/>
              <a:pathLst>
                <a:path extrusionOk="0" h="7039" w="1002">
                  <a:moveTo>
                    <a:pt x="1" y="0"/>
                  </a:moveTo>
                  <a:lnTo>
                    <a:pt x="1" y="7039"/>
                  </a:lnTo>
                  <a:lnTo>
                    <a:pt x="1002" y="7039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3431946" y="4699210"/>
              <a:ext cx="36832" cy="110495"/>
            </a:xfrm>
            <a:custGeom>
              <a:rect b="b" l="l" r="r" t="t"/>
              <a:pathLst>
                <a:path extrusionOk="0" h="3003" w="1001">
                  <a:moveTo>
                    <a:pt x="0" y="1"/>
                  </a:moveTo>
                  <a:lnTo>
                    <a:pt x="0" y="3003"/>
                  </a:lnTo>
                  <a:lnTo>
                    <a:pt x="1001" y="3003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1"/>
            <p:cNvSpPr/>
            <p:nvPr/>
          </p:nvSpPr>
          <p:spPr>
            <a:xfrm>
              <a:off x="3062488" y="4810920"/>
              <a:ext cx="369495" cy="110495"/>
            </a:xfrm>
            <a:custGeom>
              <a:rect b="b" l="l" r="r" t="t"/>
              <a:pathLst>
                <a:path extrusionOk="0" h="3003" w="10042">
                  <a:moveTo>
                    <a:pt x="1" y="0"/>
                  </a:moveTo>
                  <a:lnTo>
                    <a:pt x="1" y="2002"/>
                  </a:lnTo>
                  <a:lnTo>
                    <a:pt x="1" y="3002"/>
                  </a:lnTo>
                  <a:lnTo>
                    <a:pt x="10041" y="3002"/>
                  </a:lnTo>
                  <a:lnTo>
                    <a:pt x="10041" y="0"/>
                  </a:lnTo>
                  <a:lnTo>
                    <a:pt x="9040" y="0"/>
                  </a:lnTo>
                  <a:lnTo>
                    <a:pt x="9040" y="2002"/>
                  </a:lnTo>
                  <a:lnTo>
                    <a:pt x="1001" y="2002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2950815" y="4366621"/>
              <a:ext cx="111710" cy="222168"/>
            </a:xfrm>
            <a:custGeom>
              <a:rect b="b" l="l" r="r" t="t"/>
              <a:pathLst>
                <a:path extrusionOk="0" h="6038" w="3036">
                  <a:moveTo>
                    <a:pt x="2002" y="0"/>
                  </a:moveTo>
                  <a:lnTo>
                    <a:pt x="2002" y="1001"/>
                  </a:lnTo>
                  <a:lnTo>
                    <a:pt x="2002" y="2001"/>
                  </a:lnTo>
                  <a:lnTo>
                    <a:pt x="2002" y="3002"/>
                  </a:lnTo>
                  <a:lnTo>
                    <a:pt x="0" y="3002"/>
                  </a:lnTo>
                  <a:lnTo>
                    <a:pt x="0" y="4036"/>
                  </a:lnTo>
                  <a:lnTo>
                    <a:pt x="2002" y="4036"/>
                  </a:lnTo>
                  <a:lnTo>
                    <a:pt x="2002" y="5037"/>
                  </a:lnTo>
                  <a:lnTo>
                    <a:pt x="2002" y="6038"/>
                  </a:lnTo>
                  <a:lnTo>
                    <a:pt x="3036" y="6038"/>
                  </a:lnTo>
                  <a:lnTo>
                    <a:pt x="3036" y="5037"/>
                  </a:lnTo>
                  <a:lnTo>
                    <a:pt x="3036" y="4036"/>
                  </a:lnTo>
                  <a:lnTo>
                    <a:pt x="3036" y="3002"/>
                  </a:lnTo>
                  <a:lnTo>
                    <a:pt x="3036" y="2001"/>
                  </a:lnTo>
                  <a:lnTo>
                    <a:pt x="3036" y="1001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3136151" y="4366621"/>
              <a:ext cx="36832" cy="73664"/>
            </a:xfrm>
            <a:custGeom>
              <a:rect b="b" l="l" r="r" t="t"/>
              <a:pathLst>
                <a:path extrusionOk="0" h="2002" w="1001">
                  <a:moveTo>
                    <a:pt x="0" y="0"/>
                  </a:moveTo>
                  <a:lnTo>
                    <a:pt x="0" y="1001"/>
                  </a:lnTo>
                  <a:lnTo>
                    <a:pt x="0" y="2001"/>
                  </a:lnTo>
                  <a:lnTo>
                    <a:pt x="1001" y="2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3062488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3172946" y="4329790"/>
              <a:ext cx="73700" cy="36832"/>
            </a:xfrm>
            <a:custGeom>
              <a:rect b="b" l="l" r="r" t="t"/>
              <a:pathLst>
                <a:path extrusionOk="0" h="1001" w="2003">
                  <a:moveTo>
                    <a:pt x="1" y="0"/>
                  </a:moveTo>
                  <a:lnTo>
                    <a:pt x="1" y="1001"/>
                  </a:lnTo>
                  <a:lnTo>
                    <a:pt x="2002" y="10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3283405" y="4329790"/>
              <a:ext cx="74915" cy="36832"/>
            </a:xfrm>
            <a:custGeom>
              <a:rect b="b" l="l" r="r" t="t"/>
              <a:pathLst>
                <a:path extrusionOk="0" h="1001" w="2036">
                  <a:moveTo>
                    <a:pt x="1" y="0"/>
                  </a:moveTo>
                  <a:lnTo>
                    <a:pt x="1" y="1001"/>
                  </a:lnTo>
                  <a:lnTo>
                    <a:pt x="2036" y="1001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3395114" y="4329790"/>
              <a:ext cx="36869" cy="36832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2913983" y="4515125"/>
              <a:ext cx="148541" cy="295832"/>
            </a:xfrm>
            <a:custGeom>
              <a:rect b="b" l="l" r="r" t="t"/>
              <a:pathLst>
                <a:path extrusionOk="0" h="8040" w="4037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0" y="5004"/>
                  </a:lnTo>
                  <a:lnTo>
                    <a:pt x="1001" y="5004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3" y="7005"/>
                  </a:lnTo>
                  <a:lnTo>
                    <a:pt x="3003" y="8039"/>
                  </a:lnTo>
                  <a:lnTo>
                    <a:pt x="4037" y="8039"/>
                  </a:lnTo>
                  <a:lnTo>
                    <a:pt x="4037" y="6005"/>
                  </a:lnTo>
                  <a:lnTo>
                    <a:pt x="3003" y="6005"/>
                  </a:lnTo>
                  <a:lnTo>
                    <a:pt x="3003" y="5004"/>
                  </a:lnTo>
                  <a:lnTo>
                    <a:pt x="2002" y="5004"/>
                  </a:lnTo>
                  <a:lnTo>
                    <a:pt x="2002" y="4003"/>
                  </a:lnTo>
                  <a:lnTo>
                    <a:pt x="1001" y="4003"/>
                  </a:lnTo>
                  <a:lnTo>
                    <a:pt x="1001" y="3002"/>
                  </a:lnTo>
                  <a:lnTo>
                    <a:pt x="1001" y="2002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" name="Google Shape;976;p41"/>
          <p:cNvSpPr txBox="1"/>
          <p:nvPr/>
        </p:nvSpPr>
        <p:spPr>
          <a:xfrm>
            <a:off x="6755925" y="51450"/>
            <a:ext cx="21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Fira Code"/>
                <a:ea typeface="Fira Code"/>
                <a:cs typeface="Fira Code"/>
                <a:sym typeface="Fira Code"/>
              </a:rPr>
              <a:t>Mapas Culturais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Science &amp; Mathematics Major for College: Software &amp; Media Application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FFFFF"/>
      </a:lt2>
      <a:accent1>
        <a:srgbClr val="B7B7B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